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sldIdLst>
    <p:sldId id="256" r:id="rId2"/>
    <p:sldId id="257" r:id="rId3"/>
    <p:sldId id="272" r:id="rId4"/>
    <p:sldId id="271" r:id="rId5"/>
    <p:sldId id="270" r:id="rId6"/>
    <p:sldId id="258" r:id="rId7"/>
    <p:sldId id="263" r:id="rId8"/>
    <p:sldId id="265" r:id="rId9"/>
    <p:sldId id="261" r:id="rId10"/>
    <p:sldId id="264" r:id="rId11"/>
    <p:sldId id="260" r:id="rId12"/>
    <p:sldId id="267" r:id="rId13"/>
    <p:sldId id="269" r:id="rId14"/>
    <p:sldId id="266" r:id="rId15"/>
    <p:sldId id="268"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17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4C3B3-FA44-4C47-9FBB-987745E25ACF}" v="200" dt="2022-04-08T04:47:48.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p:scale>
          <a:sx n="100" d="100"/>
          <a:sy n="100" d="100"/>
        </p:scale>
        <p:origin x="954" y="18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rant Fullington" userId="e3d97aa3-1b50-41c8-a40c-78a9a9b72173" providerId="ADAL" clId="{2814C3B3-FA44-4C47-9FBB-987745E25ACF}"/>
    <pc:docChg chg="undo custSel addSld delSld modSld sldOrd">
      <pc:chgData name="Durant Fullington" userId="e3d97aa3-1b50-41c8-a40c-78a9a9b72173" providerId="ADAL" clId="{2814C3B3-FA44-4C47-9FBB-987745E25ACF}" dt="2022-04-08T04:48:11.566" v="14191" actId="1076"/>
      <pc:docMkLst>
        <pc:docMk/>
      </pc:docMkLst>
      <pc:sldChg chg="modSp mod">
        <pc:chgData name="Durant Fullington" userId="e3d97aa3-1b50-41c8-a40c-78a9a9b72173" providerId="ADAL" clId="{2814C3B3-FA44-4C47-9FBB-987745E25ACF}" dt="2022-04-04T02:28:17.723" v="2655" actId="1076"/>
        <pc:sldMkLst>
          <pc:docMk/>
          <pc:sldMk cId="112694524" sldId="256"/>
        </pc:sldMkLst>
        <pc:spChg chg="mod">
          <ac:chgData name="Durant Fullington" userId="e3d97aa3-1b50-41c8-a40c-78a9a9b72173" providerId="ADAL" clId="{2814C3B3-FA44-4C47-9FBB-987745E25ACF}" dt="2022-04-04T02:28:17.723" v="2655" actId="1076"/>
          <ac:spMkLst>
            <pc:docMk/>
            <pc:sldMk cId="112694524" sldId="256"/>
            <ac:spMk id="5" creationId="{00000000-0000-0000-0000-000000000000}"/>
          </ac:spMkLst>
        </pc:spChg>
      </pc:sldChg>
      <pc:sldChg chg="addSp delSp modSp mod">
        <pc:chgData name="Durant Fullington" userId="e3d97aa3-1b50-41c8-a40c-78a9a9b72173" providerId="ADAL" clId="{2814C3B3-FA44-4C47-9FBB-987745E25ACF}" dt="2022-04-08T04:48:11.566" v="14191" actId="1076"/>
        <pc:sldMkLst>
          <pc:docMk/>
          <pc:sldMk cId="1875334421" sldId="257"/>
        </pc:sldMkLst>
        <pc:spChg chg="add mod">
          <ac:chgData name="Durant Fullington" userId="e3d97aa3-1b50-41c8-a40c-78a9a9b72173" providerId="ADAL" clId="{2814C3B3-FA44-4C47-9FBB-987745E25ACF}" dt="2022-04-08T04:48:11.566" v="14191" actId="1076"/>
          <ac:spMkLst>
            <pc:docMk/>
            <pc:sldMk cId="1875334421" sldId="257"/>
            <ac:spMk id="2" creationId="{4358DDC7-FBF3-416E-870A-B8F89E4A480B}"/>
          </ac:spMkLst>
        </pc:spChg>
        <pc:spChg chg="mod">
          <ac:chgData name="Durant Fullington" userId="e3d97aa3-1b50-41c8-a40c-78a9a9b72173" providerId="ADAL" clId="{2814C3B3-FA44-4C47-9FBB-987745E25ACF}" dt="2022-04-08T04:30:56.005" v="13779" actId="14100"/>
          <ac:spMkLst>
            <pc:docMk/>
            <pc:sldMk cId="1875334421" sldId="257"/>
            <ac:spMk id="4" creationId="{D907BF35-30D3-475E-B23D-AEF52B3BFD3C}"/>
          </ac:spMkLst>
        </pc:spChg>
        <pc:spChg chg="add mod">
          <ac:chgData name="Durant Fullington" userId="e3d97aa3-1b50-41c8-a40c-78a9a9b72173" providerId="ADAL" clId="{2814C3B3-FA44-4C47-9FBB-987745E25ACF}" dt="2022-04-08T04:48:08.699" v="14190" actId="20577"/>
          <ac:spMkLst>
            <pc:docMk/>
            <pc:sldMk cId="1875334421" sldId="257"/>
            <ac:spMk id="6" creationId="{90F48BD6-DB49-487A-8285-FDDAE65C0279}"/>
          </ac:spMkLst>
        </pc:spChg>
        <pc:spChg chg="add del mod">
          <ac:chgData name="Durant Fullington" userId="e3d97aa3-1b50-41c8-a40c-78a9a9b72173" providerId="ADAL" clId="{2814C3B3-FA44-4C47-9FBB-987745E25ACF}" dt="2022-04-04T02:03:42.735" v="1897" actId="21"/>
          <ac:spMkLst>
            <pc:docMk/>
            <pc:sldMk cId="1875334421" sldId="257"/>
            <ac:spMk id="7" creationId="{C2BA5EB2-79E0-4473-B211-2ACF2C4C00D6}"/>
          </ac:spMkLst>
        </pc:spChg>
        <pc:picChg chg="add del mod">
          <ac:chgData name="Durant Fullington" userId="e3d97aa3-1b50-41c8-a40c-78a9a9b72173" providerId="ADAL" clId="{2814C3B3-FA44-4C47-9FBB-987745E25ACF}" dt="2022-04-04T02:03:22.464" v="1887" actId="478"/>
          <ac:picMkLst>
            <pc:docMk/>
            <pc:sldMk cId="1875334421" sldId="257"/>
            <ac:picMk id="5" creationId="{AB4595CB-7A73-42F4-ABA9-C1514D2AF092}"/>
          </ac:picMkLst>
        </pc:picChg>
      </pc:sldChg>
      <pc:sldChg chg="addSp delSp modSp mod">
        <pc:chgData name="Durant Fullington" userId="e3d97aa3-1b50-41c8-a40c-78a9a9b72173" providerId="ADAL" clId="{2814C3B3-FA44-4C47-9FBB-987745E25ACF}" dt="2022-04-04T02:28:06.975" v="2652" actId="1076"/>
        <pc:sldMkLst>
          <pc:docMk/>
          <pc:sldMk cId="1289197364" sldId="258"/>
        </pc:sldMkLst>
        <pc:spChg chg="add mod">
          <ac:chgData name="Durant Fullington" userId="e3d97aa3-1b50-41c8-a40c-78a9a9b72173" providerId="ADAL" clId="{2814C3B3-FA44-4C47-9FBB-987745E25ACF}" dt="2022-04-04T02:26:47.768" v="2394" actId="1076"/>
          <ac:spMkLst>
            <pc:docMk/>
            <pc:sldMk cId="1289197364" sldId="258"/>
            <ac:spMk id="4" creationId="{C6A42AEF-45F0-43AD-AEC8-8D9E536A15D5}"/>
          </ac:spMkLst>
        </pc:spChg>
        <pc:spChg chg="add mod">
          <ac:chgData name="Durant Fullington" userId="e3d97aa3-1b50-41c8-a40c-78a9a9b72173" providerId="ADAL" clId="{2814C3B3-FA44-4C47-9FBB-987745E25ACF}" dt="2022-04-04T02:28:06.975" v="2652" actId="1076"/>
          <ac:spMkLst>
            <pc:docMk/>
            <pc:sldMk cId="1289197364" sldId="258"/>
            <ac:spMk id="5" creationId="{72F0562C-241A-4EDF-9555-C99898039C9A}"/>
          </ac:spMkLst>
        </pc:spChg>
        <pc:spChg chg="add mod ord">
          <ac:chgData name="Durant Fullington" userId="e3d97aa3-1b50-41c8-a40c-78a9a9b72173" providerId="ADAL" clId="{2814C3B3-FA44-4C47-9FBB-987745E25ACF}" dt="2022-04-04T02:00:25.982" v="1802" actId="164"/>
          <ac:spMkLst>
            <pc:docMk/>
            <pc:sldMk cId="1289197364" sldId="258"/>
            <ac:spMk id="6" creationId="{5C4B7EC4-0C1E-427C-8046-A11F9DBC823F}"/>
          </ac:spMkLst>
        </pc:spChg>
        <pc:spChg chg="add mod">
          <ac:chgData name="Durant Fullington" userId="e3d97aa3-1b50-41c8-a40c-78a9a9b72173" providerId="ADAL" clId="{2814C3B3-FA44-4C47-9FBB-987745E25ACF}" dt="2022-04-04T02:00:25.982" v="1802" actId="164"/>
          <ac:spMkLst>
            <pc:docMk/>
            <pc:sldMk cId="1289197364" sldId="258"/>
            <ac:spMk id="10" creationId="{EC2C5B75-843F-4CD7-8750-AEFA20A1E9B0}"/>
          </ac:spMkLst>
        </pc:spChg>
        <pc:spChg chg="add del mod">
          <ac:chgData name="Durant Fullington" userId="e3d97aa3-1b50-41c8-a40c-78a9a9b72173" providerId="ADAL" clId="{2814C3B3-FA44-4C47-9FBB-987745E25ACF}" dt="2022-04-04T02:21:26.927" v="2299" actId="21"/>
          <ac:spMkLst>
            <pc:docMk/>
            <pc:sldMk cId="1289197364" sldId="258"/>
            <ac:spMk id="13" creationId="{F202E549-0850-41A3-9C26-FE160C8945B2}"/>
          </ac:spMkLst>
        </pc:spChg>
        <pc:spChg chg="add del mod">
          <ac:chgData name="Durant Fullington" userId="e3d97aa3-1b50-41c8-a40c-78a9a9b72173" providerId="ADAL" clId="{2814C3B3-FA44-4C47-9FBB-987745E25ACF}" dt="2022-04-04T02:21:26.927" v="2299" actId="21"/>
          <ac:spMkLst>
            <pc:docMk/>
            <pc:sldMk cId="1289197364" sldId="258"/>
            <ac:spMk id="14" creationId="{A55CB011-04EB-46F3-8D92-3A5BEEC31E30}"/>
          </ac:spMkLst>
        </pc:spChg>
        <pc:spChg chg="add del mod">
          <ac:chgData name="Durant Fullington" userId="e3d97aa3-1b50-41c8-a40c-78a9a9b72173" providerId="ADAL" clId="{2814C3B3-FA44-4C47-9FBB-987745E25ACF}" dt="2022-04-04T02:27:00.219" v="2427"/>
          <ac:spMkLst>
            <pc:docMk/>
            <pc:sldMk cId="1289197364" sldId="258"/>
            <ac:spMk id="15" creationId="{54B852BB-D14D-4806-A332-62833D46C7EF}"/>
          </ac:spMkLst>
        </pc:spChg>
        <pc:grpChg chg="add del mod">
          <ac:chgData name="Durant Fullington" userId="e3d97aa3-1b50-41c8-a40c-78a9a9b72173" providerId="ADAL" clId="{2814C3B3-FA44-4C47-9FBB-987745E25ACF}" dt="2022-04-04T02:21:26.927" v="2299" actId="21"/>
          <ac:grpSpMkLst>
            <pc:docMk/>
            <pc:sldMk cId="1289197364" sldId="258"/>
            <ac:grpSpMk id="11" creationId="{6104DCF2-6F26-4E02-B661-B968D41B56F5}"/>
          </ac:grpSpMkLst>
        </pc:grpChg>
        <pc:picChg chg="add mod">
          <ac:chgData name="Durant Fullington" userId="e3d97aa3-1b50-41c8-a40c-78a9a9b72173" providerId="ADAL" clId="{2814C3B3-FA44-4C47-9FBB-987745E25ACF}" dt="2022-04-04T02:00:25.982" v="1802" actId="164"/>
          <ac:picMkLst>
            <pc:docMk/>
            <pc:sldMk cId="1289197364" sldId="258"/>
            <ac:picMk id="3" creationId="{5CA14832-67C7-407C-9261-5865B7C65820}"/>
          </ac:picMkLst>
        </pc:picChg>
        <pc:cxnChg chg="add mod">
          <ac:chgData name="Durant Fullington" userId="e3d97aa3-1b50-41c8-a40c-78a9a9b72173" providerId="ADAL" clId="{2814C3B3-FA44-4C47-9FBB-987745E25ACF}" dt="2022-04-04T02:00:25.982" v="1802" actId="164"/>
          <ac:cxnSpMkLst>
            <pc:docMk/>
            <pc:sldMk cId="1289197364" sldId="258"/>
            <ac:cxnSpMk id="8" creationId="{EF3B9442-76AC-4D0A-8516-D6C66EE643CA}"/>
          </ac:cxnSpMkLst>
        </pc:cxnChg>
        <pc:cxnChg chg="add del mod">
          <ac:chgData name="Durant Fullington" userId="e3d97aa3-1b50-41c8-a40c-78a9a9b72173" providerId="ADAL" clId="{2814C3B3-FA44-4C47-9FBB-987745E25ACF}" dt="2022-04-04T02:21:26.927" v="2299" actId="21"/>
          <ac:cxnSpMkLst>
            <pc:docMk/>
            <pc:sldMk cId="1289197364" sldId="258"/>
            <ac:cxnSpMk id="12" creationId="{33F70872-8B16-4F60-9D68-221255080097}"/>
          </ac:cxnSpMkLst>
        </pc:cxnChg>
      </pc:sldChg>
      <pc:sldChg chg="addSp delSp modSp del mod ord">
        <pc:chgData name="Durant Fullington" userId="e3d97aa3-1b50-41c8-a40c-78a9a9b72173" providerId="ADAL" clId="{2814C3B3-FA44-4C47-9FBB-987745E25ACF}" dt="2022-04-08T04:20:02.547" v="13370" actId="47"/>
        <pc:sldMkLst>
          <pc:docMk/>
          <pc:sldMk cId="505457892" sldId="259"/>
        </pc:sldMkLst>
        <pc:spChg chg="del mod">
          <ac:chgData name="Durant Fullington" userId="e3d97aa3-1b50-41c8-a40c-78a9a9b72173" providerId="ADAL" clId="{2814C3B3-FA44-4C47-9FBB-987745E25ACF}" dt="2022-04-08T04:19:56.175" v="13366" actId="21"/>
          <ac:spMkLst>
            <pc:docMk/>
            <pc:sldMk cId="505457892" sldId="259"/>
            <ac:spMk id="2" creationId="{42D94CA6-244B-4155-A3E7-5EC4DDFBE352}"/>
          </ac:spMkLst>
        </pc:spChg>
        <pc:spChg chg="add mod">
          <ac:chgData name="Durant Fullington" userId="e3d97aa3-1b50-41c8-a40c-78a9a9b72173" providerId="ADAL" clId="{2814C3B3-FA44-4C47-9FBB-987745E25ACF}" dt="2022-04-04T02:20:54.445" v="2293" actId="164"/>
          <ac:spMkLst>
            <pc:docMk/>
            <pc:sldMk cId="505457892" sldId="259"/>
            <ac:spMk id="6" creationId="{F9457147-8115-4A24-BF0D-4E7404C38446}"/>
          </ac:spMkLst>
        </pc:spChg>
        <pc:spChg chg="add mod">
          <ac:chgData name="Durant Fullington" userId="e3d97aa3-1b50-41c8-a40c-78a9a9b72173" providerId="ADAL" clId="{2814C3B3-FA44-4C47-9FBB-987745E25ACF}" dt="2022-04-06T03:09:58.560" v="4910" actId="207"/>
          <ac:spMkLst>
            <pc:docMk/>
            <pc:sldMk cId="505457892" sldId="259"/>
            <ac:spMk id="7" creationId="{F924EC56-75BB-47B0-87ED-1F6A656C2A45}"/>
          </ac:spMkLst>
        </pc:spChg>
        <pc:spChg chg="add mod">
          <ac:chgData name="Durant Fullington" userId="e3d97aa3-1b50-41c8-a40c-78a9a9b72173" providerId="ADAL" clId="{2814C3B3-FA44-4C47-9FBB-987745E25ACF}" dt="2022-04-06T03:10:12.805" v="4912" actId="1076"/>
          <ac:spMkLst>
            <pc:docMk/>
            <pc:sldMk cId="505457892" sldId="259"/>
            <ac:spMk id="8" creationId="{DFE33489-0E58-46C5-819E-8409A85D51C4}"/>
          </ac:spMkLst>
        </pc:spChg>
        <pc:spChg chg="add mod">
          <ac:chgData name="Durant Fullington" userId="e3d97aa3-1b50-41c8-a40c-78a9a9b72173" providerId="ADAL" clId="{2814C3B3-FA44-4C47-9FBB-987745E25ACF}" dt="2022-04-04T02:20:54.445" v="2293" actId="164"/>
          <ac:spMkLst>
            <pc:docMk/>
            <pc:sldMk cId="505457892" sldId="259"/>
            <ac:spMk id="9" creationId="{CDBAEFAF-9905-453F-9559-551049F9E597}"/>
          </ac:spMkLst>
        </pc:spChg>
        <pc:spChg chg="add mod">
          <ac:chgData name="Durant Fullington" userId="e3d97aa3-1b50-41c8-a40c-78a9a9b72173" providerId="ADAL" clId="{2814C3B3-FA44-4C47-9FBB-987745E25ACF}" dt="2022-04-04T02:20:54.445" v="2293" actId="164"/>
          <ac:spMkLst>
            <pc:docMk/>
            <pc:sldMk cId="505457892" sldId="259"/>
            <ac:spMk id="10" creationId="{27FF00CC-F04D-4ACC-893E-6DCA9D11F03B}"/>
          </ac:spMkLst>
        </pc:spChg>
        <pc:spChg chg="add mod">
          <ac:chgData name="Durant Fullington" userId="e3d97aa3-1b50-41c8-a40c-78a9a9b72173" providerId="ADAL" clId="{2814C3B3-FA44-4C47-9FBB-987745E25ACF}" dt="2022-04-04T02:20:54.445" v="2293" actId="164"/>
          <ac:spMkLst>
            <pc:docMk/>
            <pc:sldMk cId="505457892" sldId="259"/>
            <ac:spMk id="17" creationId="{D62421E4-6721-4CF6-9D9E-4B4AE158368F}"/>
          </ac:spMkLst>
        </pc:spChg>
        <pc:spChg chg="add mod">
          <ac:chgData name="Durant Fullington" userId="e3d97aa3-1b50-41c8-a40c-78a9a9b72173" providerId="ADAL" clId="{2814C3B3-FA44-4C47-9FBB-987745E25ACF}" dt="2022-04-04T02:20:54.445" v="2293" actId="164"/>
          <ac:spMkLst>
            <pc:docMk/>
            <pc:sldMk cId="505457892" sldId="259"/>
            <ac:spMk id="20" creationId="{B1619290-64C6-413A-8EB9-9CA9B412B09E}"/>
          </ac:spMkLst>
        </pc:spChg>
        <pc:spChg chg="add mod">
          <ac:chgData name="Durant Fullington" userId="e3d97aa3-1b50-41c8-a40c-78a9a9b72173" providerId="ADAL" clId="{2814C3B3-FA44-4C47-9FBB-987745E25ACF}" dt="2022-04-04T02:20:54.445" v="2293" actId="164"/>
          <ac:spMkLst>
            <pc:docMk/>
            <pc:sldMk cId="505457892" sldId="259"/>
            <ac:spMk id="28" creationId="{467BF91B-36B4-4CDA-A187-4C8605212E59}"/>
          </ac:spMkLst>
        </pc:spChg>
        <pc:spChg chg="add mod">
          <ac:chgData name="Durant Fullington" userId="e3d97aa3-1b50-41c8-a40c-78a9a9b72173" providerId="ADAL" clId="{2814C3B3-FA44-4C47-9FBB-987745E25ACF}" dt="2022-04-06T03:09:57.965" v="4909" actId="208"/>
          <ac:spMkLst>
            <pc:docMk/>
            <pc:sldMk cId="505457892" sldId="259"/>
            <ac:spMk id="45" creationId="{8DA3BD00-9EFA-4DEF-A743-FDC9CA0901F9}"/>
          </ac:spMkLst>
        </pc:spChg>
        <pc:spChg chg="add mod">
          <ac:chgData name="Durant Fullington" userId="e3d97aa3-1b50-41c8-a40c-78a9a9b72173" providerId="ADAL" clId="{2814C3B3-FA44-4C47-9FBB-987745E25ACF}" dt="2022-04-06T03:10:16.322" v="4913" actId="1076"/>
          <ac:spMkLst>
            <pc:docMk/>
            <pc:sldMk cId="505457892" sldId="259"/>
            <ac:spMk id="46" creationId="{0C309841-F99A-4A40-B17D-D84E224016E8}"/>
          </ac:spMkLst>
        </pc:spChg>
        <pc:spChg chg="add mod">
          <ac:chgData name="Durant Fullington" userId="e3d97aa3-1b50-41c8-a40c-78a9a9b72173" providerId="ADAL" clId="{2814C3B3-FA44-4C47-9FBB-987745E25ACF}" dt="2022-04-04T02:20:54.445" v="2293" actId="164"/>
          <ac:spMkLst>
            <pc:docMk/>
            <pc:sldMk cId="505457892" sldId="259"/>
            <ac:spMk id="76" creationId="{AB0E2BDD-8655-441C-9507-38F993958CF0}"/>
          </ac:spMkLst>
        </pc:spChg>
        <pc:spChg chg="add mod">
          <ac:chgData name="Durant Fullington" userId="e3d97aa3-1b50-41c8-a40c-78a9a9b72173" providerId="ADAL" clId="{2814C3B3-FA44-4C47-9FBB-987745E25ACF}" dt="2022-04-04T02:20:54.445" v="2293" actId="164"/>
          <ac:spMkLst>
            <pc:docMk/>
            <pc:sldMk cId="505457892" sldId="259"/>
            <ac:spMk id="77" creationId="{8EDECFF2-3BE1-4926-B159-C17CE29DE09F}"/>
          </ac:spMkLst>
        </pc:spChg>
        <pc:spChg chg="add mod">
          <ac:chgData name="Durant Fullington" userId="e3d97aa3-1b50-41c8-a40c-78a9a9b72173" providerId="ADAL" clId="{2814C3B3-FA44-4C47-9FBB-987745E25ACF}" dt="2022-04-04T02:20:54.445" v="2293" actId="164"/>
          <ac:spMkLst>
            <pc:docMk/>
            <pc:sldMk cId="505457892" sldId="259"/>
            <ac:spMk id="102" creationId="{D01C65A7-2CA8-4815-B914-631004EC66F2}"/>
          </ac:spMkLst>
        </pc:spChg>
        <pc:spChg chg="add mod">
          <ac:chgData name="Durant Fullington" userId="e3d97aa3-1b50-41c8-a40c-78a9a9b72173" providerId="ADAL" clId="{2814C3B3-FA44-4C47-9FBB-987745E25ACF}" dt="2022-04-04T02:20:54.445" v="2293" actId="164"/>
          <ac:spMkLst>
            <pc:docMk/>
            <pc:sldMk cId="505457892" sldId="259"/>
            <ac:spMk id="103" creationId="{6EB173A5-CDB6-4CE2-869A-F994773A388C}"/>
          </ac:spMkLst>
        </pc:spChg>
        <pc:spChg chg="add mod">
          <ac:chgData name="Durant Fullington" userId="e3d97aa3-1b50-41c8-a40c-78a9a9b72173" providerId="ADAL" clId="{2814C3B3-FA44-4C47-9FBB-987745E25ACF}" dt="2022-04-04T02:20:54.445" v="2293" actId="164"/>
          <ac:spMkLst>
            <pc:docMk/>
            <pc:sldMk cId="505457892" sldId="259"/>
            <ac:spMk id="104" creationId="{2D960F04-CF1A-4A5D-819B-3820AAD5A36C}"/>
          </ac:spMkLst>
        </pc:spChg>
        <pc:spChg chg="add mod">
          <ac:chgData name="Durant Fullington" userId="e3d97aa3-1b50-41c8-a40c-78a9a9b72173" providerId="ADAL" clId="{2814C3B3-FA44-4C47-9FBB-987745E25ACF}" dt="2022-04-04T02:20:54.445" v="2293" actId="164"/>
          <ac:spMkLst>
            <pc:docMk/>
            <pc:sldMk cId="505457892" sldId="259"/>
            <ac:spMk id="106" creationId="{861D3DAB-1D8A-4600-8C76-F8220750BD7A}"/>
          </ac:spMkLst>
        </pc:spChg>
        <pc:spChg chg="add mod">
          <ac:chgData name="Durant Fullington" userId="e3d97aa3-1b50-41c8-a40c-78a9a9b72173" providerId="ADAL" clId="{2814C3B3-FA44-4C47-9FBB-987745E25ACF}" dt="2022-04-04T02:20:54.445" v="2293" actId="164"/>
          <ac:spMkLst>
            <pc:docMk/>
            <pc:sldMk cId="505457892" sldId="259"/>
            <ac:spMk id="107" creationId="{D285339E-C17E-4AB2-85DF-CADBC86CF93B}"/>
          </ac:spMkLst>
        </pc:spChg>
        <pc:spChg chg="add mod">
          <ac:chgData name="Durant Fullington" userId="e3d97aa3-1b50-41c8-a40c-78a9a9b72173" providerId="ADAL" clId="{2814C3B3-FA44-4C47-9FBB-987745E25ACF}" dt="2022-04-04T02:20:54.445" v="2293" actId="164"/>
          <ac:spMkLst>
            <pc:docMk/>
            <pc:sldMk cId="505457892" sldId="259"/>
            <ac:spMk id="108" creationId="{BEF4BBC3-E6B4-4DA4-A828-BB25BF002449}"/>
          </ac:spMkLst>
        </pc:spChg>
        <pc:grpChg chg="add del mod">
          <ac:chgData name="Durant Fullington" userId="e3d97aa3-1b50-41c8-a40c-78a9a9b72173" providerId="ADAL" clId="{2814C3B3-FA44-4C47-9FBB-987745E25ACF}" dt="2022-04-08T04:18:27.894" v="13312" actId="21"/>
          <ac:grpSpMkLst>
            <pc:docMk/>
            <pc:sldMk cId="505457892" sldId="259"/>
            <ac:grpSpMk id="111" creationId="{14CDF767-F6AE-4061-906E-3B67CA8C696B}"/>
          </ac:grpSpMkLst>
        </pc:grpChg>
        <pc:picChg chg="add del mod modCrop">
          <ac:chgData name="Durant Fullington" userId="e3d97aa3-1b50-41c8-a40c-78a9a9b72173" providerId="ADAL" clId="{2814C3B3-FA44-4C47-9FBB-987745E25ACF}" dt="2022-04-04T02:03:14.806" v="1886" actId="21"/>
          <ac:picMkLst>
            <pc:docMk/>
            <pc:sldMk cId="505457892" sldId="259"/>
            <ac:picMk id="4" creationId="{21710401-7643-4C0F-9235-A18DF8DFA6B8}"/>
          </ac:picMkLst>
        </pc:picChg>
        <pc:picChg chg="add del mod">
          <ac:chgData name="Durant Fullington" userId="e3d97aa3-1b50-41c8-a40c-78a9a9b72173" providerId="ADAL" clId="{2814C3B3-FA44-4C47-9FBB-987745E25ACF}" dt="2022-04-04T02:15:34.142" v="2155" actId="478"/>
          <ac:picMkLst>
            <pc:docMk/>
            <pc:sldMk cId="505457892" sldId="259"/>
            <ac:picMk id="5" creationId="{4D7D3BFF-B1A6-4C4B-9706-4DA58DE90171}"/>
          </ac:picMkLst>
        </pc:picChg>
        <pc:cxnChg chg="add del mod">
          <ac:chgData name="Durant Fullington" userId="e3d97aa3-1b50-41c8-a40c-78a9a9b72173" providerId="ADAL" clId="{2814C3B3-FA44-4C47-9FBB-987745E25ACF}" dt="2022-04-04T02:07:02.453" v="1994" actId="478"/>
          <ac:cxnSpMkLst>
            <pc:docMk/>
            <pc:sldMk cId="505457892" sldId="259"/>
            <ac:cxnSpMk id="12" creationId="{813E2CFD-E74B-4F63-850D-AB4E0FDBEDF3}"/>
          </ac:cxnSpMkLst>
        </pc:cxnChg>
        <pc:cxnChg chg="add del mod">
          <ac:chgData name="Durant Fullington" userId="e3d97aa3-1b50-41c8-a40c-78a9a9b72173" providerId="ADAL" clId="{2814C3B3-FA44-4C47-9FBB-987745E25ACF}" dt="2022-04-04T02:06:42.436" v="1987" actId="478"/>
          <ac:cxnSpMkLst>
            <pc:docMk/>
            <pc:sldMk cId="505457892" sldId="259"/>
            <ac:cxnSpMk id="14" creationId="{B983094C-3025-4199-993E-803358EE20C3}"/>
          </ac:cxnSpMkLst>
        </pc:cxnChg>
        <pc:cxnChg chg="add mod">
          <ac:chgData name="Durant Fullington" userId="e3d97aa3-1b50-41c8-a40c-78a9a9b72173" providerId="ADAL" clId="{2814C3B3-FA44-4C47-9FBB-987745E25ACF}" dt="2022-04-04T02:20:54.445" v="2293" actId="164"/>
          <ac:cxnSpMkLst>
            <pc:docMk/>
            <pc:sldMk cId="505457892" sldId="259"/>
            <ac:cxnSpMk id="22" creationId="{0181A2C6-04FC-4711-B488-DF0E54784B7C}"/>
          </ac:cxnSpMkLst>
        </pc:cxnChg>
        <pc:cxnChg chg="add del mod">
          <ac:chgData name="Durant Fullington" userId="e3d97aa3-1b50-41c8-a40c-78a9a9b72173" providerId="ADAL" clId="{2814C3B3-FA44-4C47-9FBB-987745E25ACF}" dt="2022-04-04T02:08:20.756" v="2018" actId="478"/>
          <ac:cxnSpMkLst>
            <pc:docMk/>
            <pc:sldMk cId="505457892" sldId="259"/>
            <ac:cxnSpMk id="25" creationId="{A1B51F5A-B8FA-4053-8C91-1C1BD8A04B18}"/>
          </ac:cxnSpMkLst>
        </pc:cxnChg>
        <pc:cxnChg chg="add del mod">
          <ac:chgData name="Durant Fullington" userId="e3d97aa3-1b50-41c8-a40c-78a9a9b72173" providerId="ADAL" clId="{2814C3B3-FA44-4C47-9FBB-987745E25ACF}" dt="2022-04-04T02:07:35.990" v="2008" actId="478"/>
          <ac:cxnSpMkLst>
            <pc:docMk/>
            <pc:sldMk cId="505457892" sldId="259"/>
            <ac:cxnSpMk id="27" creationId="{D29D748E-93DA-48D3-9F76-5BC2F445FEB4}"/>
          </ac:cxnSpMkLst>
        </pc:cxnChg>
        <pc:cxnChg chg="add del mod">
          <ac:chgData name="Durant Fullington" userId="e3d97aa3-1b50-41c8-a40c-78a9a9b72173" providerId="ADAL" clId="{2814C3B3-FA44-4C47-9FBB-987745E25ACF}" dt="2022-04-04T02:10:39.095" v="2076" actId="478"/>
          <ac:cxnSpMkLst>
            <pc:docMk/>
            <pc:sldMk cId="505457892" sldId="259"/>
            <ac:cxnSpMk id="30" creationId="{46704AB9-01C4-4494-A1BE-055498069E6B}"/>
          </ac:cxnSpMkLst>
        </pc:cxnChg>
        <pc:cxnChg chg="add del mod">
          <ac:chgData name="Durant Fullington" userId="e3d97aa3-1b50-41c8-a40c-78a9a9b72173" providerId="ADAL" clId="{2814C3B3-FA44-4C47-9FBB-987745E25ACF}" dt="2022-04-04T02:09:59.162" v="2038" actId="478"/>
          <ac:cxnSpMkLst>
            <pc:docMk/>
            <pc:sldMk cId="505457892" sldId="259"/>
            <ac:cxnSpMk id="36" creationId="{021AF4DF-19FD-4E68-B325-CF0EEDD24D76}"/>
          </ac:cxnSpMkLst>
        </pc:cxnChg>
        <pc:cxnChg chg="add del mod">
          <ac:chgData name="Durant Fullington" userId="e3d97aa3-1b50-41c8-a40c-78a9a9b72173" providerId="ADAL" clId="{2814C3B3-FA44-4C47-9FBB-987745E25ACF}" dt="2022-04-04T02:09:59.628" v="2039" actId="478"/>
          <ac:cxnSpMkLst>
            <pc:docMk/>
            <pc:sldMk cId="505457892" sldId="259"/>
            <ac:cxnSpMk id="39" creationId="{B441C6A1-9D6D-441A-BEDD-58E3EFB8040D}"/>
          </ac:cxnSpMkLst>
        </pc:cxnChg>
        <pc:cxnChg chg="add mod">
          <ac:chgData name="Durant Fullington" userId="e3d97aa3-1b50-41c8-a40c-78a9a9b72173" providerId="ADAL" clId="{2814C3B3-FA44-4C47-9FBB-987745E25ACF}" dt="2022-04-08T04:18:27.894" v="13312" actId="21"/>
          <ac:cxnSpMkLst>
            <pc:docMk/>
            <pc:sldMk cId="505457892" sldId="259"/>
            <ac:cxnSpMk id="48" creationId="{5E91AA47-F366-4A67-A7E3-9BDCE63D9C39}"/>
          </ac:cxnSpMkLst>
        </pc:cxnChg>
        <pc:cxnChg chg="add mod">
          <ac:chgData name="Durant Fullington" userId="e3d97aa3-1b50-41c8-a40c-78a9a9b72173" providerId="ADAL" clId="{2814C3B3-FA44-4C47-9FBB-987745E25ACF}" dt="2022-04-08T04:18:27.894" v="13312" actId="21"/>
          <ac:cxnSpMkLst>
            <pc:docMk/>
            <pc:sldMk cId="505457892" sldId="259"/>
            <ac:cxnSpMk id="52" creationId="{88EB90A6-3515-4209-B8B2-88E5DE878F58}"/>
          </ac:cxnSpMkLst>
        </pc:cxnChg>
        <pc:cxnChg chg="add del mod">
          <ac:chgData name="Durant Fullington" userId="e3d97aa3-1b50-41c8-a40c-78a9a9b72173" providerId="ADAL" clId="{2814C3B3-FA44-4C47-9FBB-987745E25ACF}" dt="2022-04-04T02:12:21.796" v="2097" actId="478"/>
          <ac:cxnSpMkLst>
            <pc:docMk/>
            <pc:sldMk cId="505457892" sldId="259"/>
            <ac:cxnSpMk id="58" creationId="{8C1E8D06-A075-41A5-9C08-E98A7402DC7E}"/>
          </ac:cxnSpMkLst>
        </pc:cxnChg>
        <pc:cxnChg chg="add del mod">
          <ac:chgData name="Durant Fullington" userId="e3d97aa3-1b50-41c8-a40c-78a9a9b72173" providerId="ADAL" clId="{2814C3B3-FA44-4C47-9FBB-987745E25ACF}" dt="2022-04-04T02:12:21.156" v="2096" actId="478"/>
          <ac:cxnSpMkLst>
            <pc:docMk/>
            <pc:sldMk cId="505457892" sldId="259"/>
            <ac:cxnSpMk id="61" creationId="{5F26F58B-F880-4405-812E-EC122745C013}"/>
          </ac:cxnSpMkLst>
        </pc:cxnChg>
        <pc:cxnChg chg="add del mod">
          <ac:chgData name="Durant Fullington" userId="e3d97aa3-1b50-41c8-a40c-78a9a9b72173" providerId="ADAL" clId="{2814C3B3-FA44-4C47-9FBB-987745E25ACF}" dt="2022-04-04T02:12:33.624" v="2099" actId="478"/>
          <ac:cxnSpMkLst>
            <pc:docMk/>
            <pc:sldMk cId="505457892" sldId="259"/>
            <ac:cxnSpMk id="63" creationId="{7F108803-98F7-4771-BA4B-C95EA0AA331D}"/>
          </ac:cxnSpMkLst>
        </pc:cxnChg>
        <pc:cxnChg chg="add del mod">
          <ac:chgData name="Durant Fullington" userId="e3d97aa3-1b50-41c8-a40c-78a9a9b72173" providerId="ADAL" clId="{2814C3B3-FA44-4C47-9FBB-987745E25ACF}" dt="2022-04-04T02:15:39.953" v="2156" actId="478"/>
          <ac:cxnSpMkLst>
            <pc:docMk/>
            <pc:sldMk cId="505457892" sldId="259"/>
            <ac:cxnSpMk id="65" creationId="{FB2090A0-61CF-43DA-A545-B53CD2800264}"/>
          </ac:cxnSpMkLst>
        </pc:cxnChg>
        <pc:cxnChg chg="add mod">
          <ac:chgData name="Durant Fullington" userId="e3d97aa3-1b50-41c8-a40c-78a9a9b72173" providerId="ADAL" clId="{2814C3B3-FA44-4C47-9FBB-987745E25ACF}" dt="2022-04-06T03:09:24.801" v="4905" actId="208"/>
          <ac:cxnSpMkLst>
            <pc:docMk/>
            <pc:sldMk cId="505457892" sldId="259"/>
            <ac:cxnSpMk id="67" creationId="{EE237170-6474-4DD6-BDCC-412435F69F4A}"/>
          </ac:cxnSpMkLst>
        </pc:cxnChg>
        <pc:cxnChg chg="add mod">
          <ac:chgData name="Durant Fullington" userId="e3d97aa3-1b50-41c8-a40c-78a9a9b72173" providerId="ADAL" clId="{2814C3B3-FA44-4C47-9FBB-987745E25ACF}" dt="2022-04-06T03:10:05.862" v="4911" actId="208"/>
          <ac:cxnSpMkLst>
            <pc:docMk/>
            <pc:sldMk cId="505457892" sldId="259"/>
            <ac:cxnSpMk id="69" creationId="{5C53E63B-1094-460C-ABBD-A1B6B3FB9F17}"/>
          </ac:cxnSpMkLst>
        </pc:cxnChg>
        <pc:cxnChg chg="add del mod">
          <ac:chgData name="Durant Fullington" userId="e3d97aa3-1b50-41c8-a40c-78a9a9b72173" providerId="ADAL" clId="{2814C3B3-FA44-4C47-9FBB-987745E25ACF}" dt="2022-04-04T02:15:40.417" v="2157" actId="478"/>
          <ac:cxnSpMkLst>
            <pc:docMk/>
            <pc:sldMk cId="505457892" sldId="259"/>
            <ac:cxnSpMk id="74" creationId="{9887A959-0EC7-48BF-AD8D-C99586820E5E}"/>
          </ac:cxnSpMkLst>
        </pc:cxnChg>
        <pc:cxnChg chg="add del mod">
          <ac:chgData name="Durant Fullington" userId="e3d97aa3-1b50-41c8-a40c-78a9a9b72173" providerId="ADAL" clId="{2814C3B3-FA44-4C47-9FBB-987745E25ACF}" dt="2022-04-04T02:14:29.871" v="2141" actId="478"/>
          <ac:cxnSpMkLst>
            <pc:docMk/>
            <pc:sldMk cId="505457892" sldId="259"/>
            <ac:cxnSpMk id="79" creationId="{26D0C6FD-6095-425B-950A-E40BC3EC5622}"/>
          </ac:cxnSpMkLst>
        </pc:cxnChg>
        <pc:cxnChg chg="add mod">
          <ac:chgData name="Durant Fullington" userId="e3d97aa3-1b50-41c8-a40c-78a9a9b72173" providerId="ADAL" clId="{2814C3B3-FA44-4C47-9FBB-987745E25ACF}" dt="2022-04-08T04:18:27.894" v="13312" actId="21"/>
          <ac:cxnSpMkLst>
            <pc:docMk/>
            <pc:sldMk cId="505457892" sldId="259"/>
            <ac:cxnSpMk id="82" creationId="{7A3CD861-076A-470E-97F9-1606F7C25E4A}"/>
          </ac:cxnSpMkLst>
        </pc:cxnChg>
        <pc:cxnChg chg="add mod">
          <ac:chgData name="Durant Fullington" userId="e3d97aa3-1b50-41c8-a40c-78a9a9b72173" providerId="ADAL" clId="{2814C3B3-FA44-4C47-9FBB-987745E25ACF}" dt="2022-04-04T02:20:54.445" v="2293" actId="164"/>
          <ac:cxnSpMkLst>
            <pc:docMk/>
            <pc:sldMk cId="505457892" sldId="259"/>
            <ac:cxnSpMk id="84" creationId="{8A17DA62-0F06-477D-BCEC-9BF78AB6FCBF}"/>
          </ac:cxnSpMkLst>
        </pc:cxnChg>
        <pc:cxnChg chg="add mod">
          <ac:chgData name="Durant Fullington" userId="e3d97aa3-1b50-41c8-a40c-78a9a9b72173" providerId="ADAL" clId="{2814C3B3-FA44-4C47-9FBB-987745E25ACF}" dt="2022-04-04T02:20:54.445" v="2293" actId="164"/>
          <ac:cxnSpMkLst>
            <pc:docMk/>
            <pc:sldMk cId="505457892" sldId="259"/>
            <ac:cxnSpMk id="87" creationId="{CE498E19-B0AD-4220-94D5-DE1A235095CF}"/>
          </ac:cxnSpMkLst>
        </pc:cxnChg>
        <pc:cxnChg chg="add mod">
          <ac:chgData name="Durant Fullington" userId="e3d97aa3-1b50-41c8-a40c-78a9a9b72173" providerId="ADAL" clId="{2814C3B3-FA44-4C47-9FBB-987745E25ACF}" dt="2022-04-08T04:18:27.894" v="13312" actId="21"/>
          <ac:cxnSpMkLst>
            <pc:docMk/>
            <pc:sldMk cId="505457892" sldId="259"/>
            <ac:cxnSpMk id="93" creationId="{9FF6EDDA-EE8D-4004-A770-C4255E859D95}"/>
          </ac:cxnSpMkLst>
        </pc:cxnChg>
      </pc:sldChg>
      <pc:sldChg chg="addSp modSp mod">
        <pc:chgData name="Durant Fullington" userId="e3d97aa3-1b50-41c8-a40c-78a9a9b72173" providerId="ADAL" clId="{2814C3B3-FA44-4C47-9FBB-987745E25ACF}" dt="2022-04-06T03:15:34.353" v="5751" actId="20577"/>
        <pc:sldMkLst>
          <pc:docMk/>
          <pc:sldMk cId="2853496561" sldId="260"/>
        </pc:sldMkLst>
        <pc:spChg chg="add mod">
          <ac:chgData name="Durant Fullington" userId="e3d97aa3-1b50-41c8-a40c-78a9a9b72173" providerId="ADAL" clId="{2814C3B3-FA44-4C47-9FBB-987745E25ACF}" dt="2022-04-06T03:15:34.353" v="5751" actId="20577"/>
          <ac:spMkLst>
            <pc:docMk/>
            <pc:sldMk cId="2853496561" sldId="260"/>
            <ac:spMk id="4" creationId="{538FC178-2E70-4658-B563-9A618CE75093}"/>
          </ac:spMkLst>
        </pc:spChg>
        <pc:spChg chg="add mod">
          <ac:chgData name="Durant Fullington" userId="e3d97aa3-1b50-41c8-a40c-78a9a9b72173" providerId="ADAL" clId="{2814C3B3-FA44-4C47-9FBB-987745E25ACF}" dt="2022-04-06T03:13:42.874" v="5405"/>
          <ac:spMkLst>
            <pc:docMk/>
            <pc:sldMk cId="2853496561" sldId="260"/>
            <ac:spMk id="5" creationId="{C3B0949C-77C6-4470-965C-46BD95D9D254}"/>
          </ac:spMkLst>
        </pc:spChg>
        <pc:spChg chg="add mod">
          <ac:chgData name="Durant Fullington" userId="e3d97aa3-1b50-41c8-a40c-78a9a9b72173" providerId="ADAL" clId="{2814C3B3-FA44-4C47-9FBB-987745E25ACF}" dt="2022-04-06T03:13:42.874" v="5405"/>
          <ac:spMkLst>
            <pc:docMk/>
            <pc:sldMk cId="2853496561" sldId="260"/>
            <ac:spMk id="6" creationId="{ECAF3AE7-963A-41C2-9466-707BB03E8874}"/>
          </ac:spMkLst>
        </pc:spChg>
        <pc:spChg chg="add mod">
          <ac:chgData name="Durant Fullington" userId="e3d97aa3-1b50-41c8-a40c-78a9a9b72173" providerId="ADAL" clId="{2814C3B3-FA44-4C47-9FBB-987745E25ACF}" dt="2022-04-06T03:13:42.874" v="5405"/>
          <ac:spMkLst>
            <pc:docMk/>
            <pc:sldMk cId="2853496561" sldId="260"/>
            <ac:spMk id="7" creationId="{1FD8CA72-AC42-4B4C-BA40-CD10B760FF77}"/>
          </ac:spMkLst>
        </pc:spChg>
        <pc:spChg chg="add mod">
          <ac:chgData name="Durant Fullington" userId="e3d97aa3-1b50-41c8-a40c-78a9a9b72173" providerId="ADAL" clId="{2814C3B3-FA44-4C47-9FBB-987745E25ACF}" dt="2022-04-06T03:13:42.874" v="5405"/>
          <ac:spMkLst>
            <pc:docMk/>
            <pc:sldMk cId="2853496561" sldId="260"/>
            <ac:spMk id="8" creationId="{985C4E32-3A01-4DF3-92BA-15AB5CC27A06}"/>
          </ac:spMkLst>
        </pc:spChg>
        <pc:spChg chg="add mod">
          <ac:chgData name="Durant Fullington" userId="e3d97aa3-1b50-41c8-a40c-78a9a9b72173" providerId="ADAL" clId="{2814C3B3-FA44-4C47-9FBB-987745E25ACF}" dt="2022-04-06T03:13:42.874" v="5405"/>
          <ac:spMkLst>
            <pc:docMk/>
            <pc:sldMk cId="2853496561" sldId="260"/>
            <ac:spMk id="21" creationId="{26FB6602-0ABF-4020-A592-D7385E3CECAF}"/>
          </ac:spMkLst>
        </pc:spChg>
        <pc:spChg chg="add mod">
          <ac:chgData name="Durant Fullington" userId="e3d97aa3-1b50-41c8-a40c-78a9a9b72173" providerId="ADAL" clId="{2814C3B3-FA44-4C47-9FBB-987745E25ACF}" dt="2022-04-06T03:13:42.874" v="5405"/>
          <ac:spMkLst>
            <pc:docMk/>
            <pc:sldMk cId="2853496561" sldId="260"/>
            <ac:spMk id="22" creationId="{9A4970FE-CAF5-4939-B83C-930C4181B972}"/>
          </ac:spMkLst>
        </pc:spChg>
        <pc:spChg chg="add mod">
          <ac:chgData name="Durant Fullington" userId="e3d97aa3-1b50-41c8-a40c-78a9a9b72173" providerId="ADAL" clId="{2814C3B3-FA44-4C47-9FBB-987745E25ACF}" dt="2022-04-06T03:13:42.874" v="5405"/>
          <ac:spMkLst>
            <pc:docMk/>
            <pc:sldMk cId="2853496561" sldId="260"/>
            <ac:spMk id="23" creationId="{FA293A1D-BFD2-4CFF-97FC-31D8774FD9C8}"/>
          </ac:spMkLst>
        </pc:spChg>
        <pc:spChg chg="add mod">
          <ac:chgData name="Durant Fullington" userId="e3d97aa3-1b50-41c8-a40c-78a9a9b72173" providerId="ADAL" clId="{2814C3B3-FA44-4C47-9FBB-987745E25ACF}" dt="2022-04-06T03:13:42.874" v="5405"/>
          <ac:spMkLst>
            <pc:docMk/>
            <pc:sldMk cId="2853496561" sldId="260"/>
            <ac:spMk id="24" creationId="{3E3BE88B-7727-44FD-925B-4B2BE99192DC}"/>
          </ac:spMkLst>
        </pc:spChg>
        <pc:spChg chg="add mod">
          <ac:chgData name="Durant Fullington" userId="e3d97aa3-1b50-41c8-a40c-78a9a9b72173" providerId="ADAL" clId="{2814C3B3-FA44-4C47-9FBB-987745E25ACF}" dt="2022-04-06T03:13:42.874" v="5405"/>
          <ac:spMkLst>
            <pc:docMk/>
            <pc:sldMk cId="2853496561" sldId="260"/>
            <ac:spMk id="27" creationId="{82C84480-AE52-4B0C-BF5F-75493E5110BF}"/>
          </ac:spMkLst>
        </pc:spChg>
        <pc:spChg chg="add mod">
          <ac:chgData name="Durant Fullington" userId="e3d97aa3-1b50-41c8-a40c-78a9a9b72173" providerId="ADAL" clId="{2814C3B3-FA44-4C47-9FBB-987745E25ACF}" dt="2022-04-06T03:13:42.874" v="5405"/>
          <ac:spMkLst>
            <pc:docMk/>
            <pc:sldMk cId="2853496561" sldId="260"/>
            <ac:spMk id="28" creationId="{E99C672F-A033-4084-B6D9-EB36642B0722}"/>
          </ac:spMkLst>
        </pc:spChg>
        <pc:cxnChg chg="add mod">
          <ac:chgData name="Durant Fullington" userId="e3d97aa3-1b50-41c8-a40c-78a9a9b72173" providerId="ADAL" clId="{2814C3B3-FA44-4C47-9FBB-987745E25ACF}" dt="2022-04-06T03:13:42.874" v="5405"/>
          <ac:cxnSpMkLst>
            <pc:docMk/>
            <pc:sldMk cId="2853496561" sldId="260"/>
            <ac:cxnSpMk id="9" creationId="{ECC03718-FCED-4060-BC94-C1EBA20C4EF1}"/>
          </ac:cxnSpMkLst>
        </pc:cxnChg>
        <pc:cxnChg chg="add mod">
          <ac:chgData name="Durant Fullington" userId="e3d97aa3-1b50-41c8-a40c-78a9a9b72173" providerId="ADAL" clId="{2814C3B3-FA44-4C47-9FBB-987745E25ACF}" dt="2022-04-06T03:13:42.874" v="5405"/>
          <ac:cxnSpMkLst>
            <pc:docMk/>
            <pc:sldMk cId="2853496561" sldId="260"/>
            <ac:cxnSpMk id="10" creationId="{B6CEE734-2A3C-4983-A829-787BF076ABC3}"/>
          </ac:cxnSpMkLst>
        </pc:cxnChg>
        <pc:cxnChg chg="add mod">
          <ac:chgData name="Durant Fullington" userId="e3d97aa3-1b50-41c8-a40c-78a9a9b72173" providerId="ADAL" clId="{2814C3B3-FA44-4C47-9FBB-987745E25ACF}" dt="2022-04-06T03:13:42.874" v="5405"/>
          <ac:cxnSpMkLst>
            <pc:docMk/>
            <pc:sldMk cId="2853496561" sldId="260"/>
            <ac:cxnSpMk id="11" creationId="{02FF1780-0684-46BB-B690-0C4CBF6A2A9A}"/>
          </ac:cxnSpMkLst>
        </pc:cxnChg>
        <pc:cxnChg chg="add mod">
          <ac:chgData name="Durant Fullington" userId="e3d97aa3-1b50-41c8-a40c-78a9a9b72173" providerId="ADAL" clId="{2814C3B3-FA44-4C47-9FBB-987745E25ACF}" dt="2022-04-06T03:13:42.874" v="5405"/>
          <ac:cxnSpMkLst>
            <pc:docMk/>
            <pc:sldMk cId="2853496561" sldId="260"/>
            <ac:cxnSpMk id="12" creationId="{540BEE72-DF9F-4D76-9B87-67AC24149707}"/>
          </ac:cxnSpMkLst>
        </pc:cxnChg>
        <pc:cxnChg chg="add mod">
          <ac:chgData name="Durant Fullington" userId="e3d97aa3-1b50-41c8-a40c-78a9a9b72173" providerId="ADAL" clId="{2814C3B3-FA44-4C47-9FBB-987745E25ACF}" dt="2022-04-06T03:13:42.874" v="5405"/>
          <ac:cxnSpMkLst>
            <pc:docMk/>
            <pc:sldMk cId="2853496561" sldId="260"/>
            <ac:cxnSpMk id="13" creationId="{0496F3DD-5668-498E-926D-FAA5C64327E7}"/>
          </ac:cxnSpMkLst>
        </pc:cxnChg>
        <pc:cxnChg chg="add mod">
          <ac:chgData name="Durant Fullington" userId="e3d97aa3-1b50-41c8-a40c-78a9a9b72173" providerId="ADAL" clId="{2814C3B3-FA44-4C47-9FBB-987745E25ACF}" dt="2022-04-06T03:13:42.874" v="5405"/>
          <ac:cxnSpMkLst>
            <pc:docMk/>
            <pc:sldMk cId="2853496561" sldId="260"/>
            <ac:cxnSpMk id="14" creationId="{6BC45242-BF73-4BF3-A359-5D6BB2385F23}"/>
          </ac:cxnSpMkLst>
        </pc:cxnChg>
        <pc:cxnChg chg="add mod">
          <ac:chgData name="Durant Fullington" userId="e3d97aa3-1b50-41c8-a40c-78a9a9b72173" providerId="ADAL" clId="{2814C3B3-FA44-4C47-9FBB-987745E25ACF}" dt="2022-04-06T03:13:42.874" v="5405"/>
          <ac:cxnSpMkLst>
            <pc:docMk/>
            <pc:sldMk cId="2853496561" sldId="260"/>
            <ac:cxnSpMk id="15" creationId="{1F744F95-63BC-49A0-84B1-65112EEA8766}"/>
          </ac:cxnSpMkLst>
        </pc:cxnChg>
        <pc:cxnChg chg="add mod">
          <ac:chgData name="Durant Fullington" userId="e3d97aa3-1b50-41c8-a40c-78a9a9b72173" providerId="ADAL" clId="{2814C3B3-FA44-4C47-9FBB-987745E25ACF}" dt="2022-04-06T03:13:42.874" v="5405"/>
          <ac:cxnSpMkLst>
            <pc:docMk/>
            <pc:sldMk cId="2853496561" sldId="260"/>
            <ac:cxnSpMk id="16" creationId="{467B0CA9-52F6-4937-8925-0928E7CBCCE9}"/>
          </ac:cxnSpMkLst>
        </pc:cxnChg>
        <pc:cxnChg chg="add mod">
          <ac:chgData name="Durant Fullington" userId="e3d97aa3-1b50-41c8-a40c-78a9a9b72173" providerId="ADAL" clId="{2814C3B3-FA44-4C47-9FBB-987745E25ACF}" dt="2022-04-06T03:13:42.874" v="5405"/>
          <ac:cxnSpMkLst>
            <pc:docMk/>
            <pc:sldMk cId="2853496561" sldId="260"/>
            <ac:cxnSpMk id="17" creationId="{E0B91F5B-4824-4999-935F-4E1478CD0ABE}"/>
          </ac:cxnSpMkLst>
        </pc:cxnChg>
        <pc:cxnChg chg="add mod">
          <ac:chgData name="Durant Fullington" userId="e3d97aa3-1b50-41c8-a40c-78a9a9b72173" providerId="ADAL" clId="{2814C3B3-FA44-4C47-9FBB-987745E25ACF}" dt="2022-04-06T03:13:42.874" v="5405"/>
          <ac:cxnSpMkLst>
            <pc:docMk/>
            <pc:sldMk cId="2853496561" sldId="260"/>
            <ac:cxnSpMk id="18" creationId="{E6CF80C8-8AF5-445F-B28D-E37D6143A080}"/>
          </ac:cxnSpMkLst>
        </pc:cxnChg>
        <pc:cxnChg chg="add mod">
          <ac:chgData name="Durant Fullington" userId="e3d97aa3-1b50-41c8-a40c-78a9a9b72173" providerId="ADAL" clId="{2814C3B3-FA44-4C47-9FBB-987745E25ACF}" dt="2022-04-06T03:13:42.874" v="5405"/>
          <ac:cxnSpMkLst>
            <pc:docMk/>
            <pc:sldMk cId="2853496561" sldId="260"/>
            <ac:cxnSpMk id="19" creationId="{6F3D0E75-E866-4A1C-B6C5-6F19BCCE5EB2}"/>
          </ac:cxnSpMkLst>
        </pc:cxnChg>
        <pc:cxnChg chg="add mod">
          <ac:chgData name="Durant Fullington" userId="e3d97aa3-1b50-41c8-a40c-78a9a9b72173" providerId="ADAL" clId="{2814C3B3-FA44-4C47-9FBB-987745E25ACF}" dt="2022-04-06T03:13:42.874" v="5405"/>
          <ac:cxnSpMkLst>
            <pc:docMk/>
            <pc:sldMk cId="2853496561" sldId="260"/>
            <ac:cxnSpMk id="20" creationId="{E1B1B180-1C65-4C39-A301-99B9357C2E7A}"/>
          </ac:cxnSpMkLst>
        </pc:cxnChg>
        <pc:cxnChg chg="add mod">
          <ac:chgData name="Durant Fullington" userId="e3d97aa3-1b50-41c8-a40c-78a9a9b72173" providerId="ADAL" clId="{2814C3B3-FA44-4C47-9FBB-987745E25ACF}" dt="2022-04-06T03:13:42.874" v="5405"/>
          <ac:cxnSpMkLst>
            <pc:docMk/>
            <pc:sldMk cId="2853496561" sldId="260"/>
            <ac:cxnSpMk id="25" creationId="{B953FE05-40EA-4131-BCE0-ABDDAE881C1E}"/>
          </ac:cxnSpMkLst>
        </pc:cxnChg>
        <pc:cxnChg chg="add mod">
          <ac:chgData name="Durant Fullington" userId="e3d97aa3-1b50-41c8-a40c-78a9a9b72173" providerId="ADAL" clId="{2814C3B3-FA44-4C47-9FBB-987745E25ACF}" dt="2022-04-06T03:13:42.874" v="5405"/>
          <ac:cxnSpMkLst>
            <pc:docMk/>
            <pc:sldMk cId="2853496561" sldId="260"/>
            <ac:cxnSpMk id="26" creationId="{D4796B63-BEDC-4BB9-A04B-77322DD372DE}"/>
          </ac:cxnSpMkLst>
        </pc:cxnChg>
      </pc:sldChg>
      <pc:sldChg chg="addSp modSp mod ord">
        <pc:chgData name="Durant Fullington" userId="e3d97aa3-1b50-41c8-a40c-78a9a9b72173" providerId="ADAL" clId="{2814C3B3-FA44-4C47-9FBB-987745E25ACF}" dt="2022-04-06T04:15:11.109" v="9145"/>
        <pc:sldMkLst>
          <pc:docMk/>
          <pc:sldMk cId="3232669199" sldId="261"/>
        </pc:sldMkLst>
        <pc:spChg chg="mod">
          <ac:chgData name="Durant Fullington" userId="e3d97aa3-1b50-41c8-a40c-78a9a9b72173" providerId="ADAL" clId="{2814C3B3-FA44-4C47-9FBB-987745E25ACF}" dt="2022-04-06T03:44:18.608" v="7228" actId="20577"/>
          <ac:spMkLst>
            <pc:docMk/>
            <pc:sldMk cId="3232669199" sldId="261"/>
            <ac:spMk id="2" creationId="{400F4A48-FB58-43A5-98CB-DBD3C061A003}"/>
          </ac:spMkLst>
        </pc:spChg>
        <pc:spChg chg="add mod">
          <ac:chgData name="Durant Fullington" userId="e3d97aa3-1b50-41c8-a40c-78a9a9b72173" providerId="ADAL" clId="{2814C3B3-FA44-4C47-9FBB-987745E25ACF}" dt="2022-04-06T04:10:23.505" v="8781" actId="313"/>
          <ac:spMkLst>
            <pc:docMk/>
            <pc:sldMk cId="3232669199" sldId="261"/>
            <ac:spMk id="4" creationId="{FCCE5F1C-6038-4195-826C-B0F862BCF9F3}"/>
          </ac:spMkLst>
        </pc:spChg>
      </pc:sldChg>
      <pc:sldChg chg="addSp delSp modSp mod">
        <pc:chgData name="Durant Fullington" userId="e3d97aa3-1b50-41c8-a40c-78a9a9b72173" providerId="ADAL" clId="{2814C3B3-FA44-4C47-9FBB-987745E25ACF}" dt="2022-04-08T04:46:50.390" v="14187" actId="1076"/>
        <pc:sldMkLst>
          <pc:docMk/>
          <pc:sldMk cId="3147264211" sldId="262"/>
        </pc:sldMkLst>
        <pc:spChg chg="mod">
          <ac:chgData name="Durant Fullington" userId="e3d97aa3-1b50-41c8-a40c-78a9a9b72173" providerId="ADAL" clId="{2814C3B3-FA44-4C47-9FBB-987745E25ACF}" dt="2022-04-04T01:35:28.409" v="9" actId="20577"/>
          <ac:spMkLst>
            <pc:docMk/>
            <pc:sldMk cId="3147264211" sldId="262"/>
            <ac:spMk id="2" creationId="{400F4A48-FB58-43A5-98CB-DBD3C061A003}"/>
          </ac:spMkLst>
        </pc:spChg>
        <pc:spChg chg="add del">
          <ac:chgData name="Durant Fullington" userId="e3d97aa3-1b50-41c8-a40c-78a9a9b72173" providerId="ADAL" clId="{2814C3B3-FA44-4C47-9FBB-987745E25ACF}" dt="2022-04-04T01:51:36.604" v="721" actId="22"/>
          <ac:spMkLst>
            <pc:docMk/>
            <pc:sldMk cId="3147264211" sldId="262"/>
            <ac:spMk id="4" creationId="{75532D10-93EB-429A-9CAD-887A2E2553B9}"/>
          </ac:spMkLst>
        </pc:spChg>
        <pc:spChg chg="add mod">
          <ac:chgData name="Durant Fullington" userId="e3d97aa3-1b50-41c8-a40c-78a9a9b72173" providerId="ADAL" clId="{2814C3B3-FA44-4C47-9FBB-987745E25ACF}" dt="2022-04-08T04:46:50.390" v="14187" actId="1076"/>
          <ac:spMkLst>
            <pc:docMk/>
            <pc:sldMk cId="3147264211" sldId="262"/>
            <ac:spMk id="6" creationId="{A4AFE18F-9B56-4680-A7DD-447652E640A4}"/>
          </ac:spMkLst>
        </pc:spChg>
      </pc:sldChg>
      <pc:sldChg chg="addSp delSp modSp add mod">
        <pc:chgData name="Durant Fullington" userId="e3d97aa3-1b50-41c8-a40c-78a9a9b72173" providerId="ADAL" clId="{2814C3B3-FA44-4C47-9FBB-987745E25ACF}" dt="2022-04-08T04:29:05.794" v="13457" actId="1076"/>
        <pc:sldMkLst>
          <pc:docMk/>
          <pc:sldMk cId="849558570" sldId="263"/>
        </pc:sldMkLst>
        <pc:spChg chg="del">
          <ac:chgData name="Durant Fullington" userId="e3d97aa3-1b50-41c8-a40c-78a9a9b72173" providerId="ADAL" clId="{2814C3B3-FA44-4C47-9FBB-987745E25ACF}" dt="2022-04-04T02:21:44.780" v="2308" actId="478"/>
          <ac:spMkLst>
            <pc:docMk/>
            <pc:sldMk cId="849558570" sldId="263"/>
            <ac:spMk id="2" creationId="{42D94CA6-244B-4155-A3E7-5EC4DDFBE352}"/>
          </ac:spMkLst>
        </pc:spChg>
        <pc:spChg chg="mod">
          <ac:chgData name="Durant Fullington" userId="e3d97aa3-1b50-41c8-a40c-78a9a9b72173" providerId="ADAL" clId="{2814C3B3-FA44-4C47-9FBB-987745E25ACF}" dt="2022-04-04T02:21:28.275" v="2300"/>
          <ac:spMkLst>
            <pc:docMk/>
            <pc:sldMk cId="849558570" sldId="263"/>
            <ac:spMk id="6" creationId="{3371442A-F7DB-405A-BAFB-EABECDAE5AAC}"/>
          </ac:spMkLst>
        </pc:spChg>
        <pc:spChg chg="mod">
          <ac:chgData name="Durant Fullington" userId="e3d97aa3-1b50-41c8-a40c-78a9a9b72173" providerId="ADAL" clId="{2814C3B3-FA44-4C47-9FBB-987745E25ACF}" dt="2022-04-06T04:14:32.345" v="9140" actId="14100"/>
          <ac:spMkLst>
            <pc:docMk/>
            <pc:sldMk cId="849558570" sldId="263"/>
            <ac:spMk id="7" creationId="{2EDCF09D-CAF0-46FC-8B0A-5ED2F5D02046}"/>
          </ac:spMkLst>
        </pc:spChg>
        <pc:spChg chg="add mod">
          <ac:chgData name="Durant Fullington" userId="e3d97aa3-1b50-41c8-a40c-78a9a9b72173" providerId="ADAL" clId="{2814C3B3-FA44-4C47-9FBB-987745E25ACF}" dt="2022-04-04T02:21:43.194" v="2307" actId="164"/>
          <ac:spMkLst>
            <pc:docMk/>
            <pc:sldMk cId="849558570" sldId="263"/>
            <ac:spMk id="9" creationId="{B10716D9-86A2-4391-A3E5-3C30A459E8CC}"/>
          </ac:spMkLst>
        </pc:spChg>
        <pc:spChg chg="add mod">
          <ac:chgData name="Durant Fullington" userId="e3d97aa3-1b50-41c8-a40c-78a9a9b72173" providerId="ADAL" clId="{2814C3B3-FA44-4C47-9FBB-987745E25ACF}" dt="2022-04-04T02:22:42.040" v="2339" actId="1076"/>
          <ac:spMkLst>
            <pc:docMk/>
            <pc:sldMk cId="849558570" sldId="263"/>
            <ac:spMk id="10" creationId="{C61A0672-01B1-4205-B3B0-625DBF9D1548}"/>
          </ac:spMkLst>
        </pc:spChg>
        <pc:spChg chg="add mod">
          <ac:chgData name="Durant Fullington" userId="e3d97aa3-1b50-41c8-a40c-78a9a9b72173" providerId="ADAL" clId="{2814C3B3-FA44-4C47-9FBB-987745E25ACF}" dt="2022-04-08T04:29:05.794" v="13457" actId="1076"/>
          <ac:spMkLst>
            <pc:docMk/>
            <pc:sldMk cId="849558570" sldId="263"/>
            <ac:spMk id="20" creationId="{B3E04CDB-8668-4027-976C-F6C38131F36E}"/>
          </ac:spMkLst>
        </pc:spChg>
        <pc:spChg chg="add mod">
          <ac:chgData name="Durant Fullington" userId="e3d97aa3-1b50-41c8-a40c-78a9a9b72173" providerId="ADAL" clId="{2814C3B3-FA44-4C47-9FBB-987745E25ACF}" dt="2022-04-08T04:29:04.019" v="13456" actId="1076"/>
          <ac:spMkLst>
            <pc:docMk/>
            <pc:sldMk cId="849558570" sldId="263"/>
            <ac:spMk id="21" creationId="{77C525ED-00CB-497B-B3C6-3B9299752F4B}"/>
          </ac:spMkLst>
        </pc:spChg>
        <pc:grpChg chg="add mod">
          <ac:chgData name="Durant Fullington" userId="e3d97aa3-1b50-41c8-a40c-78a9a9b72173" providerId="ADAL" clId="{2814C3B3-FA44-4C47-9FBB-987745E25ACF}" dt="2022-04-04T02:21:43.194" v="2307" actId="164"/>
          <ac:grpSpMkLst>
            <pc:docMk/>
            <pc:sldMk cId="849558570" sldId="263"/>
            <ac:grpSpMk id="3" creationId="{9DDE32BB-CBB8-46D2-AE7E-01E839C40C54}"/>
          </ac:grpSpMkLst>
        </pc:grpChg>
        <pc:grpChg chg="add mod">
          <ac:chgData name="Durant Fullington" userId="e3d97aa3-1b50-41c8-a40c-78a9a9b72173" providerId="ADAL" clId="{2814C3B3-FA44-4C47-9FBB-987745E25ACF}" dt="2022-04-08T04:28:58.179" v="13451" actId="1076"/>
          <ac:grpSpMkLst>
            <pc:docMk/>
            <pc:sldMk cId="849558570" sldId="263"/>
            <ac:grpSpMk id="11" creationId="{0A2E19C2-1DA1-4C7C-8999-7AD747F8A31A}"/>
          </ac:grpSpMkLst>
        </pc:grpChg>
        <pc:picChg chg="mod">
          <ac:chgData name="Durant Fullington" userId="e3d97aa3-1b50-41c8-a40c-78a9a9b72173" providerId="ADAL" clId="{2814C3B3-FA44-4C47-9FBB-987745E25ACF}" dt="2022-04-04T02:21:28.275" v="2300"/>
          <ac:picMkLst>
            <pc:docMk/>
            <pc:sldMk cId="849558570" sldId="263"/>
            <ac:picMk id="4" creationId="{FB1FB69B-CE9E-4E1B-B5E1-243F4768141A}"/>
          </ac:picMkLst>
        </pc:picChg>
        <pc:cxnChg chg="mod">
          <ac:chgData name="Durant Fullington" userId="e3d97aa3-1b50-41c8-a40c-78a9a9b72173" providerId="ADAL" clId="{2814C3B3-FA44-4C47-9FBB-987745E25ACF}" dt="2022-04-06T04:14:32.345" v="9140" actId="14100"/>
          <ac:cxnSpMkLst>
            <pc:docMk/>
            <pc:sldMk cId="849558570" sldId="263"/>
            <ac:cxnSpMk id="5" creationId="{1F9F860D-E85E-4B4B-8F86-AF19992C3916}"/>
          </ac:cxnSpMkLst>
        </pc:cxnChg>
        <pc:cxnChg chg="add mod">
          <ac:chgData name="Durant Fullington" userId="e3d97aa3-1b50-41c8-a40c-78a9a9b72173" providerId="ADAL" clId="{2814C3B3-FA44-4C47-9FBB-987745E25ACF}" dt="2022-04-04T02:22:42.040" v="2339" actId="1076"/>
          <ac:cxnSpMkLst>
            <pc:docMk/>
            <pc:sldMk cId="849558570" sldId="263"/>
            <ac:cxnSpMk id="8" creationId="{D3266AF9-0939-4601-AE58-DDEEBF049265}"/>
          </ac:cxnSpMkLst>
        </pc:cxnChg>
      </pc:sldChg>
      <pc:sldChg chg="addSp delSp modSp add mod">
        <pc:chgData name="Durant Fullington" userId="e3d97aa3-1b50-41c8-a40c-78a9a9b72173" providerId="ADAL" clId="{2814C3B3-FA44-4C47-9FBB-987745E25ACF}" dt="2022-04-06T04:14:46.684" v="9141" actId="1076"/>
        <pc:sldMkLst>
          <pc:docMk/>
          <pc:sldMk cId="2814087511" sldId="264"/>
        </pc:sldMkLst>
        <pc:spChg chg="add del mod">
          <ac:chgData name="Durant Fullington" userId="e3d97aa3-1b50-41c8-a40c-78a9a9b72173" providerId="ADAL" clId="{2814C3B3-FA44-4C47-9FBB-987745E25ACF}" dt="2022-04-06T04:06:51.309" v="8767" actId="478"/>
          <ac:spMkLst>
            <pc:docMk/>
            <pc:sldMk cId="2814087511" sldId="264"/>
            <ac:spMk id="4" creationId="{9807711A-BE57-49CB-AC0F-C1F34222B1E2}"/>
          </ac:spMkLst>
        </pc:spChg>
        <pc:spChg chg="add del mod">
          <ac:chgData name="Durant Fullington" userId="e3d97aa3-1b50-41c8-a40c-78a9a9b72173" providerId="ADAL" clId="{2814C3B3-FA44-4C47-9FBB-987745E25ACF}" dt="2022-04-06T03:50:51.728" v="7961"/>
          <ac:spMkLst>
            <pc:docMk/>
            <pc:sldMk cId="2814087511" sldId="264"/>
            <ac:spMk id="5" creationId="{78908933-0CAC-4E84-BE9E-6E798CBA2064}"/>
          </ac:spMkLst>
        </pc:spChg>
        <pc:spChg chg="del">
          <ac:chgData name="Durant Fullington" userId="e3d97aa3-1b50-41c8-a40c-78a9a9b72173" providerId="ADAL" clId="{2814C3B3-FA44-4C47-9FBB-987745E25ACF}" dt="2022-04-04T02:21:36.672" v="2304" actId="478"/>
          <ac:spMkLst>
            <pc:docMk/>
            <pc:sldMk cId="2814087511" sldId="264"/>
            <ac:spMk id="9" creationId="{B10716D9-86A2-4391-A3E5-3C30A459E8CC}"/>
          </ac:spMkLst>
        </pc:spChg>
        <pc:spChg chg="del">
          <ac:chgData name="Durant Fullington" userId="e3d97aa3-1b50-41c8-a40c-78a9a9b72173" providerId="ADAL" clId="{2814C3B3-FA44-4C47-9FBB-987745E25ACF}" dt="2022-04-04T02:21:37.353" v="2305" actId="478"/>
          <ac:spMkLst>
            <pc:docMk/>
            <pc:sldMk cId="2814087511" sldId="264"/>
            <ac:spMk id="10" creationId="{C61A0672-01B1-4205-B3B0-625DBF9D1548}"/>
          </ac:spMkLst>
        </pc:spChg>
        <pc:spChg chg="add mod">
          <ac:chgData name="Durant Fullington" userId="e3d97aa3-1b50-41c8-a40c-78a9a9b72173" providerId="ADAL" clId="{2814C3B3-FA44-4C47-9FBB-987745E25ACF}" dt="2022-04-06T04:14:46.684" v="9141" actId="1076"/>
          <ac:spMkLst>
            <pc:docMk/>
            <pc:sldMk cId="2814087511" sldId="264"/>
            <ac:spMk id="11" creationId="{BB7F0224-7312-489B-BD1B-11E70480801D}"/>
          </ac:spMkLst>
        </pc:spChg>
        <pc:spChg chg="mod">
          <ac:chgData name="Durant Fullington" userId="e3d97aa3-1b50-41c8-a40c-78a9a9b72173" providerId="ADAL" clId="{2814C3B3-FA44-4C47-9FBB-987745E25ACF}" dt="2022-04-06T04:06:52.269" v="8768"/>
          <ac:spMkLst>
            <pc:docMk/>
            <pc:sldMk cId="2814087511" sldId="264"/>
            <ac:spMk id="14" creationId="{AFED794F-87A5-46BD-A95E-88169C655F9F}"/>
          </ac:spMkLst>
        </pc:spChg>
        <pc:spChg chg="mod">
          <ac:chgData name="Durant Fullington" userId="e3d97aa3-1b50-41c8-a40c-78a9a9b72173" providerId="ADAL" clId="{2814C3B3-FA44-4C47-9FBB-987745E25ACF}" dt="2022-04-06T04:06:52.269" v="8768"/>
          <ac:spMkLst>
            <pc:docMk/>
            <pc:sldMk cId="2814087511" sldId="264"/>
            <ac:spMk id="17" creationId="{C35FD7D3-3662-46C2-A71C-8993E74065E1}"/>
          </ac:spMkLst>
        </pc:spChg>
        <pc:spChg chg="mod">
          <ac:chgData name="Durant Fullington" userId="e3d97aa3-1b50-41c8-a40c-78a9a9b72173" providerId="ADAL" clId="{2814C3B3-FA44-4C47-9FBB-987745E25ACF}" dt="2022-04-06T04:06:52.269" v="8768"/>
          <ac:spMkLst>
            <pc:docMk/>
            <pc:sldMk cId="2814087511" sldId="264"/>
            <ac:spMk id="20" creationId="{EA645039-9038-49D3-8DEF-FA9BFC9C5BBC}"/>
          </ac:spMkLst>
        </pc:spChg>
        <pc:spChg chg="mod">
          <ac:chgData name="Durant Fullington" userId="e3d97aa3-1b50-41c8-a40c-78a9a9b72173" providerId="ADAL" clId="{2814C3B3-FA44-4C47-9FBB-987745E25ACF}" dt="2022-04-06T04:06:52.269" v="8768"/>
          <ac:spMkLst>
            <pc:docMk/>
            <pc:sldMk cId="2814087511" sldId="264"/>
            <ac:spMk id="21" creationId="{2B2EA00A-B43B-4533-A5A4-30CDEF415683}"/>
          </ac:spMkLst>
        </pc:spChg>
        <pc:spChg chg="mod">
          <ac:chgData name="Durant Fullington" userId="e3d97aa3-1b50-41c8-a40c-78a9a9b72173" providerId="ADAL" clId="{2814C3B3-FA44-4C47-9FBB-987745E25ACF}" dt="2022-04-06T04:06:52.269" v="8768"/>
          <ac:spMkLst>
            <pc:docMk/>
            <pc:sldMk cId="2814087511" sldId="264"/>
            <ac:spMk id="22" creationId="{3D970301-9C2E-4D24-A8FE-DAB587FA36F9}"/>
          </ac:spMkLst>
        </pc:spChg>
        <pc:spChg chg="mod">
          <ac:chgData name="Durant Fullington" userId="e3d97aa3-1b50-41c8-a40c-78a9a9b72173" providerId="ADAL" clId="{2814C3B3-FA44-4C47-9FBB-987745E25ACF}" dt="2022-04-06T04:06:52.269" v="8768"/>
          <ac:spMkLst>
            <pc:docMk/>
            <pc:sldMk cId="2814087511" sldId="264"/>
            <ac:spMk id="25" creationId="{03A0C1A0-FC40-475D-9516-EC9E44531D89}"/>
          </ac:spMkLst>
        </pc:spChg>
        <pc:spChg chg="mod">
          <ac:chgData name="Durant Fullington" userId="e3d97aa3-1b50-41c8-a40c-78a9a9b72173" providerId="ADAL" clId="{2814C3B3-FA44-4C47-9FBB-987745E25ACF}" dt="2022-04-06T04:06:52.269" v="8768"/>
          <ac:spMkLst>
            <pc:docMk/>
            <pc:sldMk cId="2814087511" sldId="264"/>
            <ac:spMk id="26" creationId="{DDFB0A40-0545-40ED-A667-AA000AEB1188}"/>
          </ac:spMkLst>
        </pc:spChg>
        <pc:spChg chg="mod">
          <ac:chgData name="Durant Fullington" userId="e3d97aa3-1b50-41c8-a40c-78a9a9b72173" providerId="ADAL" clId="{2814C3B3-FA44-4C47-9FBB-987745E25ACF}" dt="2022-04-06T04:06:52.269" v="8768"/>
          <ac:spMkLst>
            <pc:docMk/>
            <pc:sldMk cId="2814087511" sldId="264"/>
            <ac:spMk id="27" creationId="{FA30E14E-A1AB-4B64-87F0-4C30A1664493}"/>
          </ac:spMkLst>
        </pc:spChg>
        <pc:grpChg chg="del">
          <ac:chgData name="Durant Fullington" userId="e3d97aa3-1b50-41c8-a40c-78a9a9b72173" providerId="ADAL" clId="{2814C3B3-FA44-4C47-9FBB-987745E25ACF}" dt="2022-04-04T02:21:35.470" v="2303" actId="478"/>
          <ac:grpSpMkLst>
            <pc:docMk/>
            <pc:sldMk cId="2814087511" sldId="264"/>
            <ac:grpSpMk id="3" creationId="{9DDE32BB-CBB8-46D2-AE7E-01E839C40C54}"/>
          </ac:grpSpMkLst>
        </pc:grpChg>
        <pc:grpChg chg="add mod">
          <ac:chgData name="Durant Fullington" userId="e3d97aa3-1b50-41c8-a40c-78a9a9b72173" providerId="ADAL" clId="{2814C3B3-FA44-4C47-9FBB-987745E25ACF}" dt="2022-04-06T04:07:06.912" v="8778" actId="1076"/>
          <ac:grpSpMkLst>
            <pc:docMk/>
            <pc:sldMk cId="2814087511" sldId="264"/>
            <ac:grpSpMk id="6" creationId="{F4314190-84FC-4CCA-A9A2-398FD31ED6A0}"/>
          </ac:grpSpMkLst>
        </pc:grpChg>
        <pc:picChg chg="mod">
          <ac:chgData name="Durant Fullington" userId="e3d97aa3-1b50-41c8-a40c-78a9a9b72173" providerId="ADAL" clId="{2814C3B3-FA44-4C47-9FBB-987745E25ACF}" dt="2022-04-06T04:06:52.269" v="8768"/>
          <ac:picMkLst>
            <pc:docMk/>
            <pc:sldMk cId="2814087511" sldId="264"/>
            <ac:picMk id="7" creationId="{2E99DF3B-1444-406C-AD32-EB305A272EC4}"/>
          </ac:picMkLst>
        </pc:picChg>
        <pc:picChg chg="mod">
          <ac:chgData name="Durant Fullington" userId="e3d97aa3-1b50-41c8-a40c-78a9a9b72173" providerId="ADAL" clId="{2814C3B3-FA44-4C47-9FBB-987745E25ACF}" dt="2022-04-06T04:06:52.269" v="8768"/>
          <ac:picMkLst>
            <pc:docMk/>
            <pc:sldMk cId="2814087511" sldId="264"/>
            <ac:picMk id="8" creationId="{9673A6E0-0F0D-48D7-9CAC-D40A5923AF69}"/>
          </ac:picMkLst>
        </pc:picChg>
        <pc:picChg chg="mod">
          <ac:chgData name="Durant Fullington" userId="e3d97aa3-1b50-41c8-a40c-78a9a9b72173" providerId="ADAL" clId="{2814C3B3-FA44-4C47-9FBB-987745E25ACF}" dt="2022-04-06T04:06:52.269" v="8768"/>
          <ac:picMkLst>
            <pc:docMk/>
            <pc:sldMk cId="2814087511" sldId="264"/>
            <ac:picMk id="9" creationId="{426B6D74-6BE2-4A37-8F9D-13735ED88D9B}"/>
          </ac:picMkLst>
        </pc:picChg>
        <pc:picChg chg="mod">
          <ac:chgData name="Durant Fullington" userId="e3d97aa3-1b50-41c8-a40c-78a9a9b72173" providerId="ADAL" clId="{2814C3B3-FA44-4C47-9FBB-987745E25ACF}" dt="2022-04-06T04:06:52.269" v="8768"/>
          <ac:picMkLst>
            <pc:docMk/>
            <pc:sldMk cId="2814087511" sldId="264"/>
            <ac:picMk id="10" creationId="{2DFBAA3B-8FEE-45D0-A86A-E8658B5990E5}"/>
          </ac:picMkLst>
        </pc:picChg>
        <pc:cxnChg chg="del">
          <ac:chgData name="Durant Fullington" userId="e3d97aa3-1b50-41c8-a40c-78a9a9b72173" providerId="ADAL" clId="{2814C3B3-FA44-4C47-9FBB-987745E25ACF}" dt="2022-04-04T02:21:37.882" v="2306" actId="478"/>
          <ac:cxnSpMkLst>
            <pc:docMk/>
            <pc:sldMk cId="2814087511" sldId="264"/>
            <ac:cxnSpMk id="8" creationId="{D3266AF9-0939-4601-AE58-DDEEBF049265}"/>
          </ac:cxnSpMkLst>
        </pc:cxnChg>
        <pc:cxnChg chg="mod">
          <ac:chgData name="Durant Fullington" userId="e3d97aa3-1b50-41c8-a40c-78a9a9b72173" providerId="ADAL" clId="{2814C3B3-FA44-4C47-9FBB-987745E25ACF}" dt="2022-04-06T04:06:52.269" v="8768"/>
          <ac:cxnSpMkLst>
            <pc:docMk/>
            <pc:sldMk cId="2814087511" sldId="264"/>
            <ac:cxnSpMk id="12" creationId="{8DDEE581-5830-4DB9-A8A6-E748B8B6EDED}"/>
          </ac:cxnSpMkLst>
        </pc:cxnChg>
        <pc:cxnChg chg="mod">
          <ac:chgData name="Durant Fullington" userId="e3d97aa3-1b50-41c8-a40c-78a9a9b72173" providerId="ADAL" clId="{2814C3B3-FA44-4C47-9FBB-987745E25ACF}" dt="2022-04-06T04:06:52.269" v="8768"/>
          <ac:cxnSpMkLst>
            <pc:docMk/>
            <pc:sldMk cId="2814087511" sldId="264"/>
            <ac:cxnSpMk id="13" creationId="{0CF36D26-943A-4195-8002-6F3DC93DF95D}"/>
          </ac:cxnSpMkLst>
        </pc:cxnChg>
        <pc:cxnChg chg="mod">
          <ac:chgData name="Durant Fullington" userId="e3d97aa3-1b50-41c8-a40c-78a9a9b72173" providerId="ADAL" clId="{2814C3B3-FA44-4C47-9FBB-987745E25ACF}" dt="2022-04-06T04:06:52.269" v="8768"/>
          <ac:cxnSpMkLst>
            <pc:docMk/>
            <pc:sldMk cId="2814087511" sldId="264"/>
            <ac:cxnSpMk id="15" creationId="{3BE9A2AF-D03F-4A37-B906-1914574AD000}"/>
          </ac:cxnSpMkLst>
        </pc:cxnChg>
        <pc:cxnChg chg="mod">
          <ac:chgData name="Durant Fullington" userId="e3d97aa3-1b50-41c8-a40c-78a9a9b72173" providerId="ADAL" clId="{2814C3B3-FA44-4C47-9FBB-987745E25ACF}" dt="2022-04-06T04:06:52.269" v="8768"/>
          <ac:cxnSpMkLst>
            <pc:docMk/>
            <pc:sldMk cId="2814087511" sldId="264"/>
            <ac:cxnSpMk id="16" creationId="{DB6040F4-19E8-4305-A1D9-2FBA49DA0876}"/>
          </ac:cxnSpMkLst>
        </pc:cxnChg>
        <pc:cxnChg chg="mod">
          <ac:chgData name="Durant Fullington" userId="e3d97aa3-1b50-41c8-a40c-78a9a9b72173" providerId="ADAL" clId="{2814C3B3-FA44-4C47-9FBB-987745E25ACF}" dt="2022-04-06T04:06:52.269" v="8768"/>
          <ac:cxnSpMkLst>
            <pc:docMk/>
            <pc:sldMk cId="2814087511" sldId="264"/>
            <ac:cxnSpMk id="18" creationId="{CCC201E6-72B5-4D6E-BD48-5D8B049BFAC9}"/>
          </ac:cxnSpMkLst>
        </pc:cxnChg>
        <pc:cxnChg chg="mod">
          <ac:chgData name="Durant Fullington" userId="e3d97aa3-1b50-41c8-a40c-78a9a9b72173" providerId="ADAL" clId="{2814C3B3-FA44-4C47-9FBB-987745E25ACF}" dt="2022-04-06T04:06:52.269" v="8768"/>
          <ac:cxnSpMkLst>
            <pc:docMk/>
            <pc:sldMk cId="2814087511" sldId="264"/>
            <ac:cxnSpMk id="19" creationId="{86C59E42-B88F-48FB-9987-864358DA164A}"/>
          </ac:cxnSpMkLst>
        </pc:cxnChg>
        <pc:cxnChg chg="mod">
          <ac:chgData name="Durant Fullington" userId="e3d97aa3-1b50-41c8-a40c-78a9a9b72173" providerId="ADAL" clId="{2814C3B3-FA44-4C47-9FBB-987745E25ACF}" dt="2022-04-06T04:06:52.269" v="8768"/>
          <ac:cxnSpMkLst>
            <pc:docMk/>
            <pc:sldMk cId="2814087511" sldId="264"/>
            <ac:cxnSpMk id="23" creationId="{AF5D5DC6-0CB0-4623-8770-E0E0657BBCFC}"/>
          </ac:cxnSpMkLst>
        </pc:cxnChg>
        <pc:cxnChg chg="mod">
          <ac:chgData name="Durant Fullington" userId="e3d97aa3-1b50-41c8-a40c-78a9a9b72173" providerId="ADAL" clId="{2814C3B3-FA44-4C47-9FBB-987745E25ACF}" dt="2022-04-06T04:06:52.269" v="8768"/>
          <ac:cxnSpMkLst>
            <pc:docMk/>
            <pc:sldMk cId="2814087511" sldId="264"/>
            <ac:cxnSpMk id="24" creationId="{02D21A40-387E-49FD-AFA4-2BE74450182F}"/>
          </ac:cxnSpMkLst>
        </pc:cxnChg>
      </pc:sldChg>
      <pc:sldChg chg="addSp delSp modSp add mod ord">
        <pc:chgData name="Durant Fullington" userId="e3d97aa3-1b50-41c8-a40c-78a9a9b72173" providerId="ADAL" clId="{2814C3B3-FA44-4C47-9FBB-987745E25ACF}" dt="2022-04-07T14:58:40.521" v="9431" actId="115"/>
        <pc:sldMkLst>
          <pc:docMk/>
          <pc:sldMk cId="2196311078" sldId="265"/>
        </pc:sldMkLst>
        <pc:spChg chg="mod">
          <ac:chgData name="Durant Fullington" userId="e3d97aa3-1b50-41c8-a40c-78a9a9b72173" providerId="ADAL" clId="{2814C3B3-FA44-4C47-9FBB-987745E25ACF}" dt="2022-04-04T03:09:36.054" v="2738" actId="14100"/>
          <ac:spMkLst>
            <pc:docMk/>
            <pc:sldMk cId="2196311078" sldId="265"/>
            <ac:spMk id="2" creationId="{400F4A48-FB58-43A5-98CB-DBD3C061A003}"/>
          </ac:spMkLst>
        </pc:spChg>
        <pc:spChg chg="add mod">
          <ac:chgData name="Durant Fullington" userId="e3d97aa3-1b50-41c8-a40c-78a9a9b72173" providerId="ADAL" clId="{2814C3B3-FA44-4C47-9FBB-987745E25ACF}" dt="2022-04-07T14:57:40.531" v="9346"/>
          <ac:spMkLst>
            <pc:docMk/>
            <pc:sldMk cId="2196311078" sldId="265"/>
            <ac:spMk id="3" creationId="{75236926-AAFE-4101-985B-22238BA2B9A4}"/>
          </ac:spMkLst>
        </pc:spChg>
        <pc:spChg chg="add mod">
          <ac:chgData name="Durant Fullington" userId="e3d97aa3-1b50-41c8-a40c-78a9a9b72173" providerId="ADAL" clId="{2814C3B3-FA44-4C47-9FBB-987745E25ACF}" dt="2022-04-06T03:37:27.710" v="6721" actId="1076"/>
          <ac:spMkLst>
            <pc:docMk/>
            <pc:sldMk cId="2196311078" sldId="265"/>
            <ac:spMk id="4" creationId="{E469B96B-9246-4E1C-A42C-CF7FD9B40F0F}"/>
          </ac:spMkLst>
        </pc:spChg>
        <pc:spChg chg="add del mod">
          <ac:chgData name="Durant Fullington" userId="e3d97aa3-1b50-41c8-a40c-78a9a9b72173" providerId="ADAL" clId="{2814C3B3-FA44-4C47-9FBB-987745E25ACF}" dt="2022-04-06T03:21:02.516" v="6317" actId="478"/>
          <ac:spMkLst>
            <pc:docMk/>
            <pc:sldMk cId="2196311078" sldId="265"/>
            <ac:spMk id="5" creationId="{8217F8D0-8E53-4249-A8CD-42BE76447B9B}"/>
          </ac:spMkLst>
        </pc:spChg>
        <pc:spChg chg="add mod">
          <ac:chgData name="Durant Fullington" userId="e3d97aa3-1b50-41c8-a40c-78a9a9b72173" providerId="ADAL" clId="{2814C3B3-FA44-4C47-9FBB-987745E25ACF}" dt="2022-04-06T03:37:27.710" v="6721" actId="1076"/>
          <ac:spMkLst>
            <pc:docMk/>
            <pc:sldMk cId="2196311078" sldId="265"/>
            <ac:spMk id="18" creationId="{0A828B41-B138-4B6E-821B-237A638ADB8B}"/>
          </ac:spMkLst>
        </pc:spChg>
        <pc:spChg chg="add mod">
          <ac:chgData name="Durant Fullington" userId="e3d97aa3-1b50-41c8-a40c-78a9a9b72173" providerId="ADAL" clId="{2814C3B3-FA44-4C47-9FBB-987745E25ACF}" dt="2022-04-07T14:58:40.521" v="9431" actId="115"/>
          <ac:spMkLst>
            <pc:docMk/>
            <pc:sldMk cId="2196311078" sldId="265"/>
            <ac:spMk id="20" creationId="{D2295D33-F24A-4B67-903F-9D94FB366ED7}"/>
          </ac:spMkLst>
        </pc:spChg>
        <pc:spChg chg="add mod">
          <ac:chgData name="Durant Fullington" userId="e3d97aa3-1b50-41c8-a40c-78a9a9b72173" providerId="ADAL" clId="{2814C3B3-FA44-4C47-9FBB-987745E25ACF}" dt="2022-04-06T03:37:27.710" v="6721" actId="1076"/>
          <ac:spMkLst>
            <pc:docMk/>
            <pc:sldMk cId="2196311078" sldId="265"/>
            <ac:spMk id="21" creationId="{C37A37BA-0FA3-4E1F-B0EA-7499B453D906}"/>
          </ac:spMkLst>
        </pc:spChg>
        <pc:spChg chg="add mod">
          <ac:chgData name="Durant Fullington" userId="e3d97aa3-1b50-41c8-a40c-78a9a9b72173" providerId="ADAL" clId="{2814C3B3-FA44-4C47-9FBB-987745E25ACF}" dt="2022-04-07T14:58:29.704" v="9430" actId="1076"/>
          <ac:spMkLst>
            <pc:docMk/>
            <pc:sldMk cId="2196311078" sldId="265"/>
            <ac:spMk id="22" creationId="{79225C98-A5F8-41B9-B950-1B769B148DA2}"/>
          </ac:spMkLst>
        </pc:spChg>
        <pc:spChg chg="add mod">
          <ac:chgData name="Durant Fullington" userId="e3d97aa3-1b50-41c8-a40c-78a9a9b72173" providerId="ADAL" clId="{2814C3B3-FA44-4C47-9FBB-987745E25ACF}" dt="2022-04-06T03:37:27.710" v="6721" actId="1076"/>
          <ac:spMkLst>
            <pc:docMk/>
            <pc:sldMk cId="2196311078" sldId="265"/>
            <ac:spMk id="23" creationId="{03570BD5-B146-4D4D-AC89-EC78CF56DBC6}"/>
          </ac:spMkLst>
        </pc:spChg>
        <pc:spChg chg="add mod">
          <ac:chgData name="Durant Fullington" userId="e3d97aa3-1b50-41c8-a40c-78a9a9b72173" providerId="ADAL" clId="{2814C3B3-FA44-4C47-9FBB-987745E25ACF}" dt="2022-04-06T03:39:10.556" v="6966" actId="1076"/>
          <ac:spMkLst>
            <pc:docMk/>
            <pc:sldMk cId="2196311078" sldId="265"/>
            <ac:spMk id="24" creationId="{93E724DC-8BBF-4F5A-B682-3919CABA4B95}"/>
          </ac:spMkLst>
        </pc:spChg>
        <pc:spChg chg="add mod">
          <ac:chgData name="Durant Fullington" userId="e3d97aa3-1b50-41c8-a40c-78a9a9b72173" providerId="ADAL" clId="{2814C3B3-FA44-4C47-9FBB-987745E25ACF}" dt="2022-04-07T14:58:22.059" v="9429" actId="1076"/>
          <ac:spMkLst>
            <pc:docMk/>
            <pc:sldMk cId="2196311078" sldId="265"/>
            <ac:spMk id="26" creationId="{994F3519-F697-438F-BD2D-D5425C1F4EAD}"/>
          </ac:spMkLst>
        </pc:spChg>
        <pc:grpChg chg="add mod">
          <ac:chgData name="Durant Fullington" userId="e3d97aa3-1b50-41c8-a40c-78a9a9b72173" providerId="ADAL" clId="{2814C3B3-FA44-4C47-9FBB-987745E25ACF}" dt="2022-04-06T03:37:27.710" v="6721" actId="1076"/>
          <ac:grpSpMkLst>
            <pc:docMk/>
            <pc:sldMk cId="2196311078" sldId="265"/>
            <ac:grpSpMk id="12" creationId="{7596DF7E-1D3B-4BBD-9903-CFA7E02EAFB2}"/>
          </ac:grpSpMkLst>
        </pc:grpChg>
        <pc:picChg chg="add mod modCrop">
          <ac:chgData name="Durant Fullington" userId="e3d97aa3-1b50-41c8-a40c-78a9a9b72173" providerId="ADAL" clId="{2814C3B3-FA44-4C47-9FBB-987745E25ACF}" dt="2022-04-06T03:33:11.676" v="6508" actId="164"/>
          <ac:picMkLst>
            <pc:docMk/>
            <pc:sldMk cId="2196311078" sldId="265"/>
            <ac:picMk id="7" creationId="{1C4A8F55-A118-45A8-B01F-DC96ECDF3672}"/>
          </ac:picMkLst>
        </pc:picChg>
        <pc:picChg chg="add mod modCrop">
          <ac:chgData name="Durant Fullington" userId="e3d97aa3-1b50-41c8-a40c-78a9a9b72173" providerId="ADAL" clId="{2814C3B3-FA44-4C47-9FBB-987745E25ACF}" dt="2022-04-06T03:33:11.676" v="6508" actId="164"/>
          <ac:picMkLst>
            <pc:docMk/>
            <pc:sldMk cId="2196311078" sldId="265"/>
            <ac:picMk id="9" creationId="{C108D2B6-DE71-4387-964D-EC2B2D617829}"/>
          </ac:picMkLst>
        </pc:picChg>
        <pc:picChg chg="add mod modCrop">
          <ac:chgData name="Durant Fullington" userId="e3d97aa3-1b50-41c8-a40c-78a9a9b72173" providerId="ADAL" clId="{2814C3B3-FA44-4C47-9FBB-987745E25ACF}" dt="2022-04-06T03:33:11.676" v="6508" actId="164"/>
          <ac:picMkLst>
            <pc:docMk/>
            <pc:sldMk cId="2196311078" sldId="265"/>
            <ac:picMk id="10" creationId="{09DC72D6-49DF-4C0A-A419-03B477DDE169}"/>
          </ac:picMkLst>
        </pc:picChg>
        <pc:picChg chg="add mod modCrop">
          <ac:chgData name="Durant Fullington" userId="e3d97aa3-1b50-41c8-a40c-78a9a9b72173" providerId="ADAL" clId="{2814C3B3-FA44-4C47-9FBB-987745E25ACF}" dt="2022-04-06T03:33:11.676" v="6508" actId="164"/>
          <ac:picMkLst>
            <pc:docMk/>
            <pc:sldMk cId="2196311078" sldId="265"/>
            <ac:picMk id="11" creationId="{53D3E2BF-6598-4429-925E-74B489108F4A}"/>
          </ac:picMkLst>
        </pc:picChg>
        <pc:picChg chg="add mod">
          <ac:chgData name="Durant Fullington" userId="e3d97aa3-1b50-41c8-a40c-78a9a9b72173" providerId="ADAL" clId="{2814C3B3-FA44-4C47-9FBB-987745E25ACF}" dt="2022-04-06T03:37:27.710" v="6721" actId="1076"/>
          <ac:picMkLst>
            <pc:docMk/>
            <pc:sldMk cId="2196311078" sldId="265"/>
            <ac:picMk id="14" creationId="{428589BD-6134-4F69-8B43-5F4A0B0A05E2}"/>
          </ac:picMkLst>
        </pc:picChg>
        <pc:cxnChg chg="add mod">
          <ac:chgData name="Durant Fullington" userId="e3d97aa3-1b50-41c8-a40c-78a9a9b72173" providerId="ADAL" clId="{2814C3B3-FA44-4C47-9FBB-987745E25ACF}" dt="2022-04-06T03:37:27.710" v="6721" actId="1076"/>
          <ac:cxnSpMkLst>
            <pc:docMk/>
            <pc:sldMk cId="2196311078" sldId="265"/>
            <ac:cxnSpMk id="16" creationId="{8BF32000-4E91-4037-9A74-B64121A89EB8}"/>
          </ac:cxnSpMkLst>
        </pc:cxnChg>
        <pc:cxnChg chg="add del mod">
          <ac:chgData name="Durant Fullington" userId="e3d97aa3-1b50-41c8-a40c-78a9a9b72173" providerId="ADAL" clId="{2814C3B3-FA44-4C47-9FBB-987745E25ACF}" dt="2022-04-06T03:34:37.414" v="6527" actId="478"/>
          <ac:cxnSpMkLst>
            <pc:docMk/>
            <pc:sldMk cId="2196311078" sldId="265"/>
            <ac:cxnSpMk id="17" creationId="{A48B6BA5-6861-415E-A417-5EE855844B9D}"/>
          </ac:cxnSpMkLst>
        </pc:cxnChg>
      </pc:sldChg>
      <pc:sldChg chg="addSp delSp modSp new mod ord">
        <pc:chgData name="Durant Fullington" userId="e3d97aa3-1b50-41c8-a40c-78a9a9b72173" providerId="ADAL" clId="{2814C3B3-FA44-4C47-9FBB-987745E25ACF}" dt="2022-04-08T03:01:22.590" v="11241" actId="1076"/>
        <pc:sldMkLst>
          <pc:docMk/>
          <pc:sldMk cId="3056863851" sldId="266"/>
        </pc:sldMkLst>
        <pc:spChg chg="del">
          <ac:chgData name="Durant Fullington" userId="e3d97aa3-1b50-41c8-a40c-78a9a9b72173" providerId="ADAL" clId="{2814C3B3-FA44-4C47-9FBB-987745E25ACF}" dt="2022-04-04T03:12:51.099" v="3439" actId="478"/>
          <ac:spMkLst>
            <pc:docMk/>
            <pc:sldMk cId="3056863851" sldId="266"/>
            <ac:spMk id="2" creationId="{B336B046-C5A3-4C0B-B385-7D07E3F93084}"/>
          </ac:spMkLst>
        </pc:spChg>
        <pc:spChg chg="add del mod">
          <ac:chgData name="Durant Fullington" userId="e3d97aa3-1b50-41c8-a40c-78a9a9b72173" providerId="ADAL" clId="{2814C3B3-FA44-4C47-9FBB-987745E25ACF}" dt="2022-04-07T15:22:30.599" v="10205" actId="478"/>
          <ac:spMkLst>
            <pc:docMk/>
            <pc:sldMk cId="3056863851" sldId="266"/>
            <ac:spMk id="3" creationId="{60C53D3B-7713-4146-A6E4-AAD9CDF743CB}"/>
          </ac:spMkLst>
        </pc:spChg>
        <pc:spChg chg="del">
          <ac:chgData name="Durant Fullington" userId="e3d97aa3-1b50-41c8-a40c-78a9a9b72173" providerId="ADAL" clId="{2814C3B3-FA44-4C47-9FBB-987745E25ACF}" dt="2022-04-04T03:12:55.669" v="3441" actId="478"/>
          <ac:spMkLst>
            <pc:docMk/>
            <pc:sldMk cId="3056863851" sldId="266"/>
            <ac:spMk id="3" creationId="{E99CF405-25F2-4B83-97C4-91F2AC57CF32}"/>
          </ac:spMkLst>
        </pc:spChg>
        <pc:spChg chg="add del mod">
          <ac:chgData name="Durant Fullington" userId="e3d97aa3-1b50-41c8-a40c-78a9a9b72173" providerId="ADAL" clId="{2814C3B3-FA44-4C47-9FBB-987745E25ACF}" dt="2022-04-07T14:56:29.455" v="9287" actId="478"/>
          <ac:spMkLst>
            <pc:docMk/>
            <pc:sldMk cId="3056863851" sldId="266"/>
            <ac:spMk id="4" creationId="{66CBB1A1-07F8-460E-8DCF-D47DCE9DF5F4}"/>
          </ac:spMkLst>
        </pc:spChg>
        <pc:spChg chg="add del mod">
          <ac:chgData name="Durant Fullington" userId="e3d97aa3-1b50-41c8-a40c-78a9a9b72173" providerId="ADAL" clId="{2814C3B3-FA44-4C47-9FBB-987745E25ACF}" dt="2022-04-06T03:50:30.672" v="7951" actId="21"/>
          <ac:spMkLst>
            <pc:docMk/>
            <pc:sldMk cId="3056863851" sldId="266"/>
            <ac:spMk id="5" creationId="{4FDDAF8E-8EBA-409A-B2D6-7F41AC219DC3}"/>
          </ac:spMkLst>
        </pc:spChg>
        <pc:spChg chg="add del mod">
          <ac:chgData name="Durant Fullington" userId="e3d97aa3-1b50-41c8-a40c-78a9a9b72173" providerId="ADAL" clId="{2814C3B3-FA44-4C47-9FBB-987745E25ACF}" dt="2022-04-07T15:23:00.113" v="10210" actId="478"/>
          <ac:spMkLst>
            <pc:docMk/>
            <pc:sldMk cId="3056863851" sldId="266"/>
            <ac:spMk id="6" creationId="{1A30D02A-F257-4E56-9B41-8597B3B06163}"/>
          </ac:spMkLst>
        </pc:spChg>
        <pc:spChg chg="add del mod">
          <ac:chgData name="Durant Fullington" userId="e3d97aa3-1b50-41c8-a40c-78a9a9b72173" providerId="ADAL" clId="{2814C3B3-FA44-4C47-9FBB-987745E25ACF}" dt="2022-04-04T03:17:51.424" v="4286" actId="478"/>
          <ac:spMkLst>
            <pc:docMk/>
            <pc:sldMk cId="3056863851" sldId="266"/>
            <ac:spMk id="6" creationId="{75FD6A23-80DC-4CD3-B4EC-A96BD6C88FF8}"/>
          </ac:spMkLst>
        </pc:spChg>
        <pc:spChg chg="add del mod">
          <ac:chgData name="Durant Fullington" userId="e3d97aa3-1b50-41c8-a40c-78a9a9b72173" providerId="ADAL" clId="{2814C3B3-FA44-4C47-9FBB-987745E25ACF}" dt="2022-04-06T03:13:41.829" v="5404" actId="21"/>
          <ac:spMkLst>
            <pc:docMk/>
            <pc:sldMk cId="3056863851" sldId="266"/>
            <ac:spMk id="7" creationId="{834ADFDE-22D1-46EE-A77F-3F3E32EF41DB}"/>
          </ac:spMkLst>
        </pc:spChg>
        <pc:spChg chg="add del mod">
          <ac:chgData name="Durant Fullington" userId="e3d97aa3-1b50-41c8-a40c-78a9a9b72173" providerId="ADAL" clId="{2814C3B3-FA44-4C47-9FBB-987745E25ACF}" dt="2022-04-04T03:17:41.635" v="4278" actId="478"/>
          <ac:spMkLst>
            <pc:docMk/>
            <pc:sldMk cId="3056863851" sldId="266"/>
            <ac:spMk id="8" creationId="{BCF4EF3C-C85D-4E7B-8374-1B72F65F6A22}"/>
          </ac:spMkLst>
        </pc:spChg>
        <pc:spChg chg="add del mod">
          <ac:chgData name="Durant Fullington" userId="e3d97aa3-1b50-41c8-a40c-78a9a9b72173" providerId="ADAL" clId="{2814C3B3-FA44-4C47-9FBB-987745E25ACF}" dt="2022-04-06T03:13:41.829" v="5404" actId="21"/>
          <ac:spMkLst>
            <pc:docMk/>
            <pc:sldMk cId="3056863851" sldId="266"/>
            <ac:spMk id="9" creationId="{10C00B40-68B2-4314-A814-31D5D5ED66C1}"/>
          </ac:spMkLst>
        </pc:spChg>
        <pc:spChg chg="add del mod">
          <ac:chgData name="Durant Fullington" userId="e3d97aa3-1b50-41c8-a40c-78a9a9b72173" providerId="ADAL" clId="{2814C3B3-FA44-4C47-9FBB-987745E25ACF}" dt="2022-04-06T03:13:41.829" v="5404" actId="21"/>
          <ac:spMkLst>
            <pc:docMk/>
            <pc:sldMk cId="3056863851" sldId="266"/>
            <ac:spMk id="10" creationId="{08AFC201-8537-4F17-B1C2-3C08431823F3}"/>
          </ac:spMkLst>
        </pc:spChg>
        <pc:spChg chg="add del mod">
          <ac:chgData name="Durant Fullington" userId="e3d97aa3-1b50-41c8-a40c-78a9a9b72173" providerId="ADAL" clId="{2814C3B3-FA44-4C47-9FBB-987745E25ACF}" dt="2022-04-06T03:13:41.829" v="5404" actId="21"/>
          <ac:spMkLst>
            <pc:docMk/>
            <pc:sldMk cId="3056863851" sldId="266"/>
            <ac:spMk id="11" creationId="{2685D57A-975B-4B06-AE9F-7FD37A9B90B4}"/>
          </ac:spMkLst>
        </pc:spChg>
        <pc:spChg chg="add mod">
          <ac:chgData name="Durant Fullington" userId="e3d97aa3-1b50-41c8-a40c-78a9a9b72173" providerId="ADAL" clId="{2814C3B3-FA44-4C47-9FBB-987745E25ACF}" dt="2022-04-08T02:38:10.834" v="10223" actId="164"/>
          <ac:spMkLst>
            <pc:docMk/>
            <pc:sldMk cId="3056863851" sldId="266"/>
            <ac:spMk id="25" creationId="{FD8DC908-C195-4F30-8CBB-1F585A6EBEE9}"/>
          </ac:spMkLst>
        </pc:spChg>
        <pc:spChg chg="add del mod">
          <ac:chgData name="Durant Fullington" userId="e3d97aa3-1b50-41c8-a40c-78a9a9b72173" providerId="ADAL" clId="{2814C3B3-FA44-4C47-9FBB-987745E25ACF}" dt="2022-04-06T03:13:41.829" v="5404" actId="21"/>
          <ac:spMkLst>
            <pc:docMk/>
            <pc:sldMk cId="3056863851" sldId="266"/>
            <ac:spMk id="31" creationId="{808F5746-13D3-4131-B602-915EF41D8014}"/>
          </ac:spMkLst>
        </pc:spChg>
        <pc:spChg chg="add del mod">
          <ac:chgData name="Durant Fullington" userId="e3d97aa3-1b50-41c8-a40c-78a9a9b72173" providerId="ADAL" clId="{2814C3B3-FA44-4C47-9FBB-987745E25ACF}" dt="2022-04-06T03:13:41.829" v="5404" actId="21"/>
          <ac:spMkLst>
            <pc:docMk/>
            <pc:sldMk cId="3056863851" sldId="266"/>
            <ac:spMk id="32" creationId="{74FC7B10-1B2E-40F5-A6A5-7EF1692DA872}"/>
          </ac:spMkLst>
        </pc:spChg>
        <pc:spChg chg="add del mod">
          <ac:chgData name="Durant Fullington" userId="e3d97aa3-1b50-41c8-a40c-78a9a9b72173" providerId="ADAL" clId="{2814C3B3-FA44-4C47-9FBB-987745E25ACF}" dt="2022-04-06T03:13:41.829" v="5404" actId="21"/>
          <ac:spMkLst>
            <pc:docMk/>
            <pc:sldMk cId="3056863851" sldId="266"/>
            <ac:spMk id="33" creationId="{601C387B-69D1-4EF2-992E-04D9F7216D64}"/>
          </ac:spMkLst>
        </pc:spChg>
        <pc:spChg chg="add del mod">
          <ac:chgData name="Durant Fullington" userId="e3d97aa3-1b50-41c8-a40c-78a9a9b72173" providerId="ADAL" clId="{2814C3B3-FA44-4C47-9FBB-987745E25ACF}" dt="2022-04-06T03:13:41.829" v="5404" actId="21"/>
          <ac:spMkLst>
            <pc:docMk/>
            <pc:sldMk cId="3056863851" sldId="266"/>
            <ac:spMk id="34" creationId="{1E23E483-2C8B-49CC-8F93-3F43F970775B}"/>
          </ac:spMkLst>
        </pc:spChg>
        <pc:spChg chg="add mod">
          <ac:chgData name="Durant Fullington" userId="e3d97aa3-1b50-41c8-a40c-78a9a9b72173" providerId="ADAL" clId="{2814C3B3-FA44-4C47-9FBB-987745E25ACF}" dt="2022-04-07T14:57:02.182" v="9344" actId="20577"/>
          <ac:spMkLst>
            <pc:docMk/>
            <pc:sldMk cId="3056863851" sldId="266"/>
            <ac:spMk id="35" creationId="{DAA3F5E9-649F-4E27-BDC3-01D3B79761C6}"/>
          </ac:spMkLst>
        </pc:spChg>
        <pc:spChg chg="add mod">
          <ac:chgData name="Durant Fullington" userId="e3d97aa3-1b50-41c8-a40c-78a9a9b72173" providerId="ADAL" clId="{2814C3B3-FA44-4C47-9FBB-987745E25ACF}" dt="2022-04-08T02:58:01.043" v="11194" actId="1076"/>
          <ac:spMkLst>
            <pc:docMk/>
            <pc:sldMk cId="3056863851" sldId="266"/>
            <ac:spMk id="36" creationId="{C8143BC9-76A7-48AC-862D-6174B66ADDEC}"/>
          </ac:spMkLst>
        </pc:spChg>
        <pc:spChg chg="add del mod">
          <ac:chgData name="Durant Fullington" userId="e3d97aa3-1b50-41c8-a40c-78a9a9b72173" providerId="ADAL" clId="{2814C3B3-FA44-4C47-9FBB-987745E25ACF}" dt="2022-04-08T02:43:16.207" v="10297" actId="478"/>
          <ac:spMkLst>
            <pc:docMk/>
            <pc:sldMk cId="3056863851" sldId="266"/>
            <ac:spMk id="38" creationId="{9AFDF15B-057C-4270-9B7D-03BB7C87F77A}"/>
          </ac:spMkLst>
        </pc:spChg>
        <pc:spChg chg="add mod">
          <ac:chgData name="Durant Fullington" userId="e3d97aa3-1b50-41c8-a40c-78a9a9b72173" providerId="ADAL" clId="{2814C3B3-FA44-4C47-9FBB-987745E25ACF}" dt="2022-04-08T02:38:10.834" v="10223" actId="164"/>
          <ac:spMkLst>
            <pc:docMk/>
            <pc:sldMk cId="3056863851" sldId="266"/>
            <ac:spMk id="39" creationId="{E69D1430-C07F-4BA4-AA2E-96E5E23659CC}"/>
          </ac:spMkLst>
        </pc:spChg>
        <pc:spChg chg="add del mod">
          <ac:chgData name="Durant Fullington" userId="e3d97aa3-1b50-41c8-a40c-78a9a9b72173" providerId="ADAL" clId="{2814C3B3-FA44-4C47-9FBB-987745E25ACF}" dt="2022-04-06T03:13:41.829" v="5404" actId="21"/>
          <ac:spMkLst>
            <pc:docMk/>
            <pc:sldMk cId="3056863851" sldId="266"/>
            <ac:spMk id="43" creationId="{DEBA6D9F-1570-4EFB-93AA-6C5216E58A13}"/>
          </ac:spMkLst>
        </pc:spChg>
        <pc:spChg chg="add del mod">
          <ac:chgData name="Durant Fullington" userId="e3d97aa3-1b50-41c8-a40c-78a9a9b72173" providerId="ADAL" clId="{2814C3B3-FA44-4C47-9FBB-987745E25ACF}" dt="2022-04-06T03:13:41.829" v="5404" actId="21"/>
          <ac:spMkLst>
            <pc:docMk/>
            <pc:sldMk cId="3056863851" sldId="266"/>
            <ac:spMk id="44" creationId="{97A03988-866F-4472-8F5E-48BF0B2C3B5A}"/>
          </ac:spMkLst>
        </pc:spChg>
        <pc:spChg chg="add del mod">
          <ac:chgData name="Durant Fullington" userId="e3d97aa3-1b50-41c8-a40c-78a9a9b72173" providerId="ADAL" clId="{2814C3B3-FA44-4C47-9FBB-987745E25ACF}" dt="2022-04-08T02:46:16.192" v="10353" actId="478"/>
          <ac:spMkLst>
            <pc:docMk/>
            <pc:sldMk cId="3056863851" sldId="266"/>
            <ac:spMk id="62" creationId="{FF92F787-6238-4EE8-A5DC-EF77C8E5D443}"/>
          </ac:spMkLst>
        </pc:spChg>
        <pc:spChg chg="add mod">
          <ac:chgData name="Durant Fullington" userId="e3d97aa3-1b50-41c8-a40c-78a9a9b72173" providerId="ADAL" clId="{2814C3B3-FA44-4C47-9FBB-987745E25ACF}" dt="2022-04-08T02:58:07.725" v="11195" actId="1076"/>
          <ac:spMkLst>
            <pc:docMk/>
            <pc:sldMk cId="3056863851" sldId="266"/>
            <ac:spMk id="63" creationId="{1B587DDA-A6EC-48B9-98E5-AD452A9B035F}"/>
          </ac:spMkLst>
        </pc:spChg>
        <pc:spChg chg="add del mod">
          <ac:chgData name="Durant Fullington" userId="e3d97aa3-1b50-41c8-a40c-78a9a9b72173" providerId="ADAL" clId="{2814C3B3-FA44-4C47-9FBB-987745E25ACF}" dt="2022-04-08T02:48:10.791" v="10371" actId="478"/>
          <ac:spMkLst>
            <pc:docMk/>
            <pc:sldMk cId="3056863851" sldId="266"/>
            <ac:spMk id="76" creationId="{C2AB56ED-0E7E-4673-B584-EDDC98C6BF5F}"/>
          </ac:spMkLst>
        </pc:spChg>
        <pc:spChg chg="add del mod">
          <ac:chgData name="Durant Fullington" userId="e3d97aa3-1b50-41c8-a40c-78a9a9b72173" providerId="ADAL" clId="{2814C3B3-FA44-4C47-9FBB-987745E25ACF}" dt="2022-04-08T02:48:23.338" v="10375" actId="478"/>
          <ac:spMkLst>
            <pc:docMk/>
            <pc:sldMk cId="3056863851" sldId="266"/>
            <ac:spMk id="77" creationId="{167B5EC5-ABA7-44FA-83B8-91D0D03380E5}"/>
          </ac:spMkLst>
        </pc:spChg>
        <pc:spChg chg="add mod">
          <ac:chgData name="Durant Fullington" userId="e3d97aa3-1b50-41c8-a40c-78a9a9b72173" providerId="ADAL" clId="{2814C3B3-FA44-4C47-9FBB-987745E25ACF}" dt="2022-04-08T02:58:07.725" v="11195" actId="1076"/>
          <ac:spMkLst>
            <pc:docMk/>
            <pc:sldMk cId="3056863851" sldId="266"/>
            <ac:spMk id="78" creationId="{9BC301CF-6EA7-4966-8D44-A2019F1589DE}"/>
          </ac:spMkLst>
        </pc:spChg>
        <pc:spChg chg="add mod">
          <ac:chgData name="Durant Fullington" userId="e3d97aa3-1b50-41c8-a40c-78a9a9b72173" providerId="ADAL" clId="{2814C3B3-FA44-4C47-9FBB-987745E25ACF}" dt="2022-04-08T02:58:07.725" v="11195" actId="1076"/>
          <ac:spMkLst>
            <pc:docMk/>
            <pc:sldMk cId="3056863851" sldId="266"/>
            <ac:spMk id="79" creationId="{E7990DB9-07F4-495B-819A-B0B4F1553618}"/>
          </ac:spMkLst>
        </pc:spChg>
        <pc:spChg chg="add mod">
          <ac:chgData name="Durant Fullington" userId="e3d97aa3-1b50-41c8-a40c-78a9a9b72173" providerId="ADAL" clId="{2814C3B3-FA44-4C47-9FBB-987745E25ACF}" dt="2022-04-08T02:58:07.725" v="11195" actId="1076"/>
          <ac:spMkLst>
            <pc:docMk/>
            <pc:sldMk cId="3056863851" sldId="266"/>
            <ac:spMk id="80" creationId="{F32AD6FA-8B33-48B6-BFD9-F143B38280B3}"/>
          </ac:spMkLst>
        </pc:spChg>
        <pc:spChg chg="add mod">
          <ac:chgData name="Durant Fullington" userId="e3d97aa3-1b50-41c8-a40c-78a9a9b72173" providerId="ADAL" clId="{2814C3B3-FA44-4C47-9FBB-987745E25ACF}" dt="2022-04-08T02:58:07.725" v="11195" actId="1076"/>
          <ac:spMkLst>
            <pc:docMk/>
            <pc:sldMk cId="3056863851" sldId="266"/>
            <ac:spMk id="81" creationId="{2A5839E4-3A23-468C-B092-59EB25EE5FD2}"/>
          </ac:spMkLst>
        </pc:spChg>
        <pc:spChg chg="add mod">
          <ac:chgData name="Durant Fullington" userId="e3d97aa3-1b50-41c8-a40c-78a9a9b72173" providerId="ADAL" clId="{2814C3B3-FA44-4C47-9FBB-987745E25ACF}" dt="2022-04-08T03:00:05.834" v="11227" actId="1076"/>
          <ac:spMkLst>
            <pc:docMk/>
            <pc:sldMk cId="3056863851" sldId="266"/>
            <ac:spMk id="82" creationId="{A23033BA-388D-48F3-8059-9F909763284F}"/>
          </ac:spMkLst>
        </pc:spChg>
        <pc:spChg chg="add mod">
          <ac:chgData name="Durant Fullington" userId="e3d97aa3-1b50-41c8-a40c-78a9a9b72173" providerId="ADAL" clId="{2814C3B3-FA44-4C47-9FBB-987745E25ACF}" dt="2022-04-08T03:00:05.834" v="11227" actId="1076"/>
          <ac:spMkLst>
            <pc:docMk/>
            <pc:sldMk cId="3056863851" sldId="266"/>
            <ac:spMk id="83" creationId="{F0A5C131-530D-4170-AB52-11CBE0DB31BA}"/>
          </ac:spMkLst>
        </pc:spChg>
        <pc:spChg chg="add del mod">
          <ac:chgData name="Durant Fullington" userId="e3d97aa3-1b50-41c8-a40c-78a9a9b72173" providerId="ADAL" clId="{2814C3B3-FA44-4C47-9FBB-987745E25ACF}" dt="2022-04-08T02:50:34.110" v="10454" actId="21"/>
          <ac:spMkLst>
            <pc:docMk/>
            <pc:sldMk cId="3056863851" sldId="266"/>
            <ac:spMk id="84" creationId="{5B6B95B5-3708-4941-87A0-426D61316BF3}"/>
          </ac:spMkLst>
        </pc:spChg>
        <pc:spChg chg="add mod">
          <ac:chgData name="Durant Fullington" userId="e3d97aa3-1b50-41c8-a40c-78a9a9b72173" providerId="ADAL" clId="{2814C3B3-FA44-4C47-9FBB-987745E25ACF}" dt="2022-04-08T02:59:52.017" v="11224" actId="1076"/>
          <ac:spMkLst>
            <pc:docMk/>
            <pc:sldMk cId="3056863851" sldId="266"/>
            <ac:spMk id="85" creationId="{460D69BB-3E9D-4F69-91B9-6782DC976597}"/>
          </ac:spMkLst>
        </pc:spChg>
        <pc:spChg chg="add mod">
          <ac:chgData name="Durant Fullington" userId="e3d97aa3-1b50-41c8-a40c-78a9a9b72173" providerId="ADAL" clId="{2814C3B3-FA44-4C47-9FBB-987745E25ACF}" dt="2022-04-08T02:59:52.017" v="11224" actId="1076"/>
          <ac:spMkLst>
            <pc:docMk/>
            <pc:sldMk cId="3056863851" sldId="266"/>
            <ac:spMk id="86" creationId="{B9598315-E163-4059-8406-CB8EA5A4EA63}"/>
          </ac:spMkLst>
        </pc:spChg>
        <pc:spChg chg="add mod">
          <ac:chgData name="Durant Fullington" userId="e3d97aa3-1b50-41c8-a40c-78a9a9b72173" providerId="ADAL" clId="{2814C3B3-FA44-4C47-9FBB-987745E25ACF}" dt="2022-04-08T03:00:47.124" v="11230" actId="1076"/>
          <ac:spMkLst>
            <pc:docMk/>
            <pc:sldMk cId="3056863851" sldId="266"/>
            <ac:spMk id="87" creationId="{8E5825ED-66F0-472B-9DD8-3FDAC9A92BAD}"/>
          </ac:spMkLst>
        </pc:spChg>
        <pc:spChg chg="add mod">
          <ac:chgData name="Durant Fullington" userId="e3d97aa3-1b50-41c8-a40c-78a9a9b72173" providerId="ADAL" clId="{2814C3B3-FA44-4C47-9FBB-987745E25ACF}" dt="2022-04-08T02:58:18.939" v="11219" actId="1076"/>
          <ac:spMkLst>
            <pc:docMk/>
            <pc:sldMk cId="3056863851" sldId="266"/>
            <ac:spMk id="88" creationId="{8B41C47E-EE09-4604-BD93-F41D7A604F11}"/>
          </ac:spMkLst>
        </pc:spChg>
        <pc:spChg chg="add mod">
          <ac:chgData name="Durant Fullington" userId="e3d97aa3-1b50-41c8-a40c-78a9a9b72173" providerId="ADAL" clId="{2814C3B3-FA44-4C47-9FBB-987745E25ACF}" dt="2022-04-08T03:00:00.494" v="11226" actId="1076"/>
          <ac:spMkLst>
            <pc:docMk/>
            <pc:sldMk cId="3056863851" sldId="266"/>
            <ac:spMk id="89" creationId="{1CC995FB-E5FD-47AA-AC0B-393C0E635684}"/>
          </ac:spMkLst>
        </pc:spChg>
        <pc:grpChg chg="add mod">
          <ac:chgData name="Durant Fullington" userId="e3d97aa3-1b50-41c8-a40c-78a9a9b72173" providerId="ADAL" clId="{2814C3B3-FA44-4C47-9FBB-987745E25ACF}" dt="2022-04-08T03:00:05.834" v="11227" actId="1076"/>
          <ac:grpSpMkLst>
            <pc:docMk/>
            <pc:sldMk cId="3056863851" sldId="266"/>
            <ac:grpSpMk id="3" creationId="{312F0DF6-0F06-4872-83E7-011C9027B8A2}"/>
          </ac:grpSpMkLst>
        </pc:grpChg>
        <pc:grpChg chg="add mod">
          <ac:chgData name="Durant Fullington" userId="e3d97aa3-1b50-41c8-a40c-78a9a9b72173" providerId="ADAL" clId="{2814C3B3-FA44-4C47-9FBB-987745E25ACF}" dt="2022-04-04T03:23:27.574" v="4798" actId="164"/>
          <ac:grpSpMkLst>
            <pc:docMk/>
            <pc:sldMk cId="3056863851" sldId="266"/>
            <ac:grpSpMk id="35" creationId="{4D065A7D-394C-4796-B851-3731275EEF94}"/>
          </ac:grpSpMkLst>
        </pc:grpChg>
        <pc:grpChg chg="add del mod">
          <ac:chgData name="Durant Fullington" userId="e3d97aa3-1b50-41c8-a40c-78a9a9b72173" providerId="ADAL" clId="{2814C3B3-FA44-4C47-9FBB-987745E25ACF}" dt="2022-04-08T02:45:12.291" v="10332" actId="478"/>
          <ac:grpSpMkLst>
            <pc:docMk/>
            <pc:sldMk cId="3056863851" sldId="266"/>
            <ac:grpSpMk id="46" creationId="{9D641F1B-83F9-4445-B1EE-3CB9FC5BD17F}"/>
          </ac:grpSpMkLst>
        </pc:grpChg>
        <pc:grpChg chg="add del mod">
          <ac:chgData name="Durant Fullington" userId="e3d97aa3-1b50-41c8-a40c-78a9a9b72173" providerId="ADAL" clId="{2814C3B3-FA44-4C47-9FBB-987745E25ACF}" dt="2022-04-08T02:45:13.265" v="10334" actId="478"/>
          <ac:grpSpMkLst>
            <pc:docMk/>
            <pc:sldMk cId="3056863851" sldId="266"/>
            <ac:grpSpMk id="47" creationId="{A52E268B-B1E4-46D0-BCE7-052074DFA6A8}"/>
          </ac:grpSpMkLst>
        </pc:grpChg>
        <pc:grpChg chg="add del mod">
          <ac:chgData name="Durant Fullington" userId="e3d97aa3-1b50-41c8-a40c-78a9a9b72173" providerId="ADAL" clId="{2814C3B3-FA44-4C47-9FBB-987745E25ACF}" dt="2022-04-08T02:45:12.863" v="10333" actId="478"/>
          <ac:grpSpMkLst>
            <pc:docMk/>
            <pc:sldMk cId="3056863851" sldId="266"/>
            <ac:grpSpMk id="50" creationId="{CCB6E7CD-807C-4F18-A330-12FC6B98F8CB}"/>
          </ac:grpSpMkLst>
        </pc:grpChg>
        <pc:grpChg chg="add del mod">
          <ac:chgData name="Durant Fullington" userId="e3d97aa3-1b50-41c8-a40c-78a9a9b72173" providerId="ADAL" clId="{2814C3B3-FA44-4C47-9FBB-987745E25ACF}" dt="2022-04-08T02:47:39.060" v="10362" actId="478"/>
          <ac:grpSpMkLst>
            <pc:docMk/>
            <pc:sldMk cId="3056863851" sldId="266"/>
            <ac:grpSpMk id="55" creationId="{46FA9BBE-8C70-4442-A7C3-675605C84C41}"/>
          </ac:grpSpMkLst>
        </pc:grpChg>
        <pc:grpChg chg="add mod">
          <ac:chgData name="Durant Fullington" userId="e3d97aa3-1b50-41c8-a40c-78a9a9b72173" providerId="ADAL" clId="{2814C3B3-FA44-4C47-9FBB-987745E25ACF}" dt="2022-04-08T03:01:22.590" v="11241" actId="1076"/>
          <ac:grpSpMkLst>
            <pc:docMk/>
            <pc:sldMk cId="3056863851" sldId="266"/>
            <ac:grpSpMk id="92" creationId="{0BBF5064-F8BC-4324-A6D5-EBE3FFD11E38}"/>
          </ac:grpSpMkLst>
        </pc:grpChg>
        <pc:picChg chg="add mod">
          <ac:chgData name="Durant Fullington" userId="e3d97aa3-1b50-41c8-a40c-78a9a9b72173" providerId="ADAL" clId="{2814C3B3-FA44-4C47-9FBB-987745E25ACF}" dt="2022-04-08T02:59:52.017" v="11224" actId="1076"/>
          <ac:picMkLst>
            <pc:docMk/>
            <pc:sldMk cId="3056863851" sldId="266"/>
            <ac:picMk id="2" creationId="{FBCA3409-D344-47EB-8003-93FC92F80813}"/>
          </ac:picMkLst>
        </pc:picChg>
        <pc:cxnChg chg="add del mod">
          <ac:chgData name="Durant Fullington" userId="e3d97aa3-1b50-41c8-a40c-78a9a9b72173" providerId="ADAL" clId="{2814C3B3-FA44-4C47-9FBB-987745E25ACF}" dt="2022-04-08T02:39:43.582" v="10247" actId="478"/>
          <ac:cxnSpMkLst>
            <pc:docMk/>
            <pc:sldMk cId="3056863851" sldId="266"/>
            <ac:cxnSpMk id="5" creationId="{B1783B9A-897B-4C8E-AB2C-D8DEEBED8F59}"/>
          </ac:cxnSpMkLst>
        </pc:cxnChg>
        <pc:cxnChg chg="add del mod">
          <ac:chgData name="Durant Fullington" userId="e3d97aa3-1b50-41c8-a40c-78a9a9b72173" providerId="ADAL" clId="{2814C3B3-FA44-4C47-9FBB-987745E25ACF}" dt="2022-04-08T02:39:46.509" v="10250" actId="478"/>
          <ac:cxnSpMkLst>
            <pc:docMk/>
            <pc:sldMk cId="3056863851" sldId="266"/>
            <ac:cxnSpMk id="10" creationId="{F4CEF310-F9FC-49B8-B79C-573E15FF3602}"/>
          </ac:cxnSpMkLst>
        </pc:cxnChg>
        <pc:cxnChg chg="add del mod">
          <ac:chgData name="Durant Fullington" userId="e3d97aa3-1b50-41c8-a40c-78a9a9b72173" providerId="ADAL" clId="{2814C3B3-FA44-4C47-9FBB-987745E25ACF}" dt="2022-04-07T15:23:19.381" v="10215" actId="478"/>
          <ac:cxnSpMkLst>
            <pc:docMk/>
            <pc:sldMk cId="3056863851" sldId="266"/>
            <ac:cxnSpMk id="12" creationId="{79373690-F266-45EA-B214-65864B87D663}"/>
          </ac:cxnSpMkLst>
        </pc:cxnChg>
        <pc:cxnChg chg="add del mod">
          <ac:chgData name="Durant Fullington" userId="e3d97aa3-1b50-41c8-a40c-78a9a9b72173" providerId="ADAL" clId="{2814C3B3-FA44-4C47-9FBB-987745E25ACF}" dt="2022-04-08T02:39:44.071" v="10248" actId="478"/>
          <ac:cxnSpMkLst>
            <pc:docMk/>
            <pc:sldMk cId="3056863851" sldId="266"/>
            <ac:cxnSpMk id="12" creationId="{F2F41291-B353-4613-85C8-7BAFCCD16153}"/>
          </ac:cxnSpMkLst>
        </pc:cxnChg>
        <pc:cxnChg chg="add del mod">
          <ac:chgData name="Durant Fullington" userId="e3d97aa3-1b50-41c8-a40c-78a9a9b72173" providerId="ADAL" clId="{2814C3B3-FA44-4C47-9FBB-987745E25ACF}" dt="2022-04-06T03:13:41.829" v="5404" actId="21"/>
          <ac:cxnSpMkLst>
            <pc:docMk/>
            <pc:sldMk cId="3056863851" sldId="266"/>
            <ac:cxnSpMk id="13" creationId="{B4495035-AE69-412C-9A94-0E8008DE27FD}"/>
          </ac:cxnSpMkLst>
        </pc:cxnChg>
        <pc:cxnChg chg="add del mod">
          <ac:chgData name="Durant Fullington" userId="e3d97aa3-1b50-41c8-a40c-78a9a9b72173" providerId="ADAL" clId="{2814C3B3-FA44-4C47-9FBB-987745E25ACF}" dt="2022-04-08T02:38:41.598" v="10235" actId="478"/>
          <ac:cxnSpMkLst>
            <pc:docMk/>
            <pc:sldMk cId="3056863851" sldId="266"/>
            <ac:cxnSpMk id="14" creationId="{C4C01731-0781-45C9-A882-1D86EBEF8CFA}"/>
          </ac:cxnSpMkLst>
        </pc:cxnChg>
        <pc:cxnChg chg="add del mod">
          <ac:chgData name="Durant Fullington" userId="e3d97aa3-1b50-41c8-a40c-78a9a9b72173" providerId="ADAL" clId="{2814C3B3-FA44-4C47-9FBB-987745E25ACF}" dt="2022-04-06T03:13:41.829" v="5404" actId="21"/>
          <ac:cxnSpMkLst>
            <pc:docMk/>
            <pc:sldMk cId="3056863851" sldId="266"/>
            <ac:cxnSpMk id="14" creationId="{F16A6D03-E772-45D4-A683-DF0EBC9EE111}"/>
          </ac:cxnSpMkLst>
        </pc:cxnChg>
        <pc:cxnChg chg="add del mod">
          <ac:chgData name="Durant Fullington" userId="e3d97aa3-1b50-41c8-a40c-78a9a9b72173" providerId="ADAL" clId="{2814C3B3-FA44-4C47-9FBB-987745E25ACF}" dt="2022-04-06T03:13:41.829" v="5404" actId="21"/>
          <ac:cxnSpMkLst>
            <pc:docMk/>
            <pc:sldMk cId="3056863851" sldId="266"/>
            <ac:cxnSpMk id="16" creationId="{47977EDB-7E5A-443A-AFE4-495697E79268}"/>
          </ac:cxnSpMkLst>
        </pc:cxnChg>
        <pc:cxnChg chg="add del mod">
          <ac:chgData name="Durant Fullington" userId="e3d97aa3-1b50-41c8-a40c-78a9a9b72173" providerId="ADAL" clId="{2814C3B3-FA44-4C47-9FBB-987745E25ACF}" dt="2022-04-06T03:13:41.829" v="5404" actId="21"/>
          <ac:cxnSpMkLst>
            <pc:docMk/>
            <pc:sldMk cId="3056863851" sldId="266"/>
            <ac:cxnSpMk id="19" creationId="{8B32B48A-1561-4416-840C-457CC3DFF5DA}"/>
          </ac:cxnSpMkLst>
        </pc:cxnChg>
        <pc:cxnChg chg="add del mod">
          <ac:chgData name="Durant Fullington" userId="e3d97aa3-1b50-41c8-a40c-78a9a9b72173" providerId="ADAL" clId="{2814C3B3-FA44-4C47-9FBB-987745E25ACF}" dt="2022-04-08T02:39:43.051" v="10246" actId="478"/>
          <ac:cxnSpMkLst>
            <pc:docMk/>
            <pc:sldMk cId="3056863851" sldId="266"/>
            <ac:cxnSpMk id="19" creationId="{B71E7FF9-D923-40EE-8B4C-7051C1D21FF8}"/>
          </ac:cxnSpMkLst>
        </pc:cxnChg>
        <pc:cxnChg chg="add del mod">
          <ac:chgData name="Durant Fullington" userId="e3d97aa3-1b50-41c8-a40c-78a9a9b72173" providerId="ADAL" clId="{2814C3B3-FA44-4C47-9FBB-987745E25ACF}" dt="2022-04-06T03:13:41.829" v="5404" actId="21"/>
          <ac:cxnSpMkLst>
            <pc:docMk/>
            <pc:sldMk cId="3056863851" sldId="266"/>
            <ac:cxnSpMk id="20" creationId="{6D072FD2-ABF4-4355-AABB-3BE62D785B21}"/>
          </ac:cxnSpMkLst>
        </pc:cxnChg>
        <pc:cxnChg chg="add del mod">
          <ac:chgData name="Durant Fullington" userId="e3d97aa3-1b50-41c8-a40c-78a9a9b72173" providerId="ADAL" clId="{2814C3B3-FA44-4C47-9FBB-987745E25ACF}" dt="2022-04-06T03:13:41.829" v="5404" actId="21"/>
          <ac:cxnSpMkLst>
            <pc:docMk/>
            <pc:sldMk cId="3056863851" sldId="266"/>
            <ac:cxnSpMk id="21" creationId="{6384FFBF-2ED6-49E8-893C-37F6722A8A29}"/>
          </ac:cxnSpMkLst>
        </pc:cxnChg>
        <pc:cxnChg chg="add del mod">
          <ac:chgData name="Durant Fullington" userId="e3d97aa3-1b50-41c8-a40c-78a9a9b72173" providerId="ADAL" clId="{2814C3B3-FA44-4C47-9FBB-987745E25ACF}" dt="2022-04-08T02:57:37.730" v="11180" actId="478"/>
          <ac:cxnSpMkLst>
            <pc:docMk/>
            <pc:sldMk cId="3056863851" sldId="266"/>
            <ac:cxnSpMk id="21" creationId="{D2986E82-870F-4AE2-B0BB-5D35F6DC49C0}"/>
          </ac:cxnSpMkLst>
        </pc:cxnChg>
        <pc:cxnChg chg="add del mod">
          <ac:chgData name="Durant Fullington" userId="e3d97aa3-1b50-41c8-a40c-78a9a9b72173" providerId="ADAL" clId="{2814C3B3-FA44-4C47-9FBB-987745E25ACF}" dt="2022-04-06T03:13:41.829" v="5404" actId="21"/>
          <ac:cxnSpMkLst>
            <pc:docMk/>
            <pc:sldMk cId="3056863851" sldId="266"/>
            <ac:cxnSpMk id="22" creationId="{D4B7D0CD-3795-41B6-8F2D-6ECECA03AE6A}"/>
          </ac:cxnSpMkLst>
        </pc:cxnChg>
        <pc:cxnChg chg="add del mod">
          <ac:chgData name="Durant Fullington" userId="e3d97aa3-1b50-41c8-a40c-78a9a9b72173" providerId="ADAL" clId="{2814C3B3-FA44-4C47-9FBB-987745E25ACF}" dt="2022-04-06T03:13:41.829" v="5404" actId="21"/>
          <ac:cxnSpMkLst>
            <pc:docMk/>
            <pc:sldMk cId="3056863851" sldId="266"/>
            <ac:cxnSpMk id="23" creationId="{BE634B21-C9A3-43C7-A1A2-C6E6079B4293}"/>
          </ac:cxnSpMkLst>
        </pc:cxnChg>
        <pc:cxnChg chg="add del mod">
          <ac:chgData name="Durant Fullington" userId="e3d97aa3-1b50-41c8-a40c-78a9a9b72173" providerId="ADAL" clId="{2814C3B3-FA44-4C47-9FBB-987745E25ACF}" dt="2022-04-06T03:13:41.829" v="5404" actId="21"/>
          <ac:cxnSpMkLst>
            <pc:docMk/>
            <pc:sldMk cId="3056863851" sldId="266"/>
            <ac:cxnSpMk id="24" creationId="{B52C2C7D-4755-49F8-A66A-44FC420842D9}"/>
          </ac:cxnSpMkLst>
        </pc:cxnChg>
        <pc:cxnChg chg="add del mod">
          <ac:chgData name="Durant Fullington" userId="e3d97aa3-1b50-41c8-a40c-78a9a9b72173" providerId="ADAL" clId="{2814C3B3-FA44-4C47-9FBB-987745E25ACF}" dt="2022-04-06T03:13:41.829" v="5404" actId="21"/>
          <ac:cxnSpMkLst>
            <pc:docMk/>
            <pc:sldMk cId="3056863851" sldId="266"/>
            <ac:cxnSpMk id="28" creationId="{5FF80C71-8A4B-44EA-A1CF-346BDDC9DEFE}"/>
          </ac:cxnSpMkLst>
        </pc:cxnChg>
        <pc:cxnChg chg="add del mod">
          <ac:chgData name="Durant Fullington" userId="e3d97aa3-1b50-41c8-a40c-78a9a9b72173" providerId="ADAL" clId="{2814C3B3-FA44-4C47-9FBB-987745E25ACF}" dt="2022-04-08T02:57:38.392" v="11181" actId="478"/>
          <ac:cxnSpMkLst>
            <pc:docMk/>
            <pc:sldMk cId="3056863851" sldId="266"/>
            <ac:cxnSpMk id="28" creationId="{D854E721-3FE7-4027-A134-2586C0893864}"/>
          </ac:cxnSpMkLst>
        </pc:cxnChg>
        <pc:cxnChg chg="add del mod">
          <ac:chgData name="Durant Fullington" userId="e3d97aa3-1b50-41c8-a40c-78a9a9b72173" providerId="ADAL" clId="{2814C3B3-FA44-4C47-9FBB-987745E25ACF}" dt="2022-04-06T03:13:41.829" v="5404" actId="21"/>
          <ac:cxnSpMkLst>
            <pc:docMk/>
            <pc:sldMk cId="3056863851" sldId="266"/>
            <ac:cxnSpMk id="29" creationId="{3B6B6F53-0102-417F-831D-867F78D51533}"/>
          </ac:cxnSpMkLst>
        </pc:cxnChg>
        <pc:cxnChg chg="add del mod">
          <ac:chgData name="Durant Fullington" userId="e3d97aa3-1b50-41c8-a40c-78a9a9b72173" providerId="ADAL" clId="{2814C3B3-FA44-4C47-9FBB-987745E25ACF}" dt="2022-04-08T02:57:38.854" v="11182" actId="478"/>
          <ac:cxnSpMkLst>
            <pc:docMk/>
            <pc:sldMk cId="3056863851" sldId="266"/>
            <ac:cxnSpMk id="30" creationId="{186394FF-FCD2-469F-9EF2-ED532147945E}"/>
          </ac:cxnSpMkLst>
        </pc:cxnChg>
        <pc:cxnChg chg="add del mod">
          <ac:chgData name="Durant Fullington" userId="e3d97aa3-1b50-41c8-a40c-78a9a9b72173" providerId="ADAL" clId="{2814C3B3-FA44-4C47-9FBB-987745E25ACF}" dt="2022-04-06T03:13:41.829" v="5404" actId="21"/>
          <ac:cxnSpMkLst>
            <pc:docMk/>
            <pc:sldMk cId="3056863851" sldId="266"/>
            <ac:cxnSpMk id="30" creationId="{E282C223-FCBD-4358-8B33-3A00FF5FB3F3}"/>
          </ac:cxnSpMkLst>
        </pc:cxnChg>
        <pc:cxnChg chg="add del mod">
          <ac:chgData name="Durant Fullington" userId="e3d97aa3-1b50-41c8-a40c-78a9a9b72173" providerId="ADAL" clId="{2814C3B3-FA44-4C47-9FBB-987745E25ACF}" dt="2022-04-08T02:57:39.601" v="11183" actId="478"/>
          <ac:cxnSpMkLst>
            <pc:docMk/>
            <pc:sldMk cId="3056863851" sldId="266"/>
            <ac:cxnSpMk id="32" creationId="{C67599D6-231B-43DE-8E53-5B12A901FA99}"/>
          </ac:cxnSpMkLst>
        </pc:cxnChg>
        <pc:cxnChg chg="add del mod">
          <ac:chgData name="Durant Fullington" userId="e3d97aa3-1b50-41c8-a40c-78a9a9b72173" providerId="ADAL" clId="{2814C3B3-FA44-4C47-9FBB-987745E25ACF}" dt="2022-04-08T02:57:40.565" v="11184" actId="478"/>
          <ac:cxnSpMkLst>
            <pc:docMk/>
            <pc:sldMk cId="3056863851" sldId="266"/>
            <ac:cxnSpMk id="34" creationId="{A6FC50D2-4B49-4A3B-8442-8EAF0E33C983}"/>
          </ac:cxnSpMkLst>
        </pc:cxnChg>
        <pc:cxnChg chg="add del mod">
          <ac:chgData name="Durant Fullington" userId="e3d97aa3-1b50-41c8-a40c-78a9a9b72173" providerId="ADAL" clId="{2814C3B3-FA44-4C47-9FBB-987745E25ACF}" dt="2022-04-08T02:57:41.464" v="11185" actId="478"/>
          <ac:cxnSpMkLst>
            <pc:docMk/>
            <pc:sldMk cId="3056863851" sldId="266"/>
            <ac:cxnSpMk id="37" creationId="{03415841-73E4-48B1-B120-8D0017781307}"/>
          </ac:cxnSpMkLst>
        </pc:cxnChg>
        <pc:cxnChg chg="add del mod">
          <ac:chgData name="Durant Fullington" userId="e3d97aa3-1b50-41c8-a40c-78a9a9b72173" providerId="ADAL" clId="{2814C3B3-FA44-4C47-9FBB-987745E25ACF}" dt="2022-04-06T03:13:41.829" v="5404" actId="21"/>
          <ac:cxnSpMkLst>
            <pc:docMk/>
            <pc:sldMk cId="3056863851" sldId="266"/>
            <ac:cxnSpMk id="37" creationId="{1FDBD485-95E0-4526-9F6F-7B69E575C29A}"/>
          </ac:cxnSpMkLst>
        </pc:cxnChg>
        <pc:cxnChg chg="add del mod">
          <ac:chgData name="Durant Fullington" userId="e3d97aa3-1b50-41c8-a40c-78a9a9b72173" providerId="ADAL" clId="{2814C3B3-FA44-4C47-9FBB-987745E25ACF}" dt="2022-04-04T03:25:00.871" v="4825" actId="478"/>
          <ac:cxnSpMkLst>
            <pc:docMk/>
            <pc:sldMk cId="3056863851" sldId="266"/>
            <ac:cxnSpMk id="39" creationId="{4A66150A-087B-49EB-B08C-7A20D86D2CBA}"/>
          </ac:cxnSpMkLst>
        </pc:cxnChg>
        <pc:cxnChg chg="add mod">
          <ac:chgData name="Durant Fullington" userId="e3d97aa3-1b50-41c8-a40c-78a9a9b72173" providerId="ADAL" clId="{2814C3B3-FA44-4C47-9FBB-987745E25ACF}" dt="2022-04-08T02:44:34.999" v="10323" actId="14100"/>
          <ac:cxnSpMkLst>
            <pc:docMk/>
            <pc:sldMk cId="3056863851" sldId="266"/>
            <ac:cxnSpMk id="41" creationId="{DBFA8F96-8265-4D8E-894B-F8C91BDF7694}"/>
          </ac:cxnSpMkLst>
        </pc:cxnChg>
        <pc:cxnChg chg="add mod">
          <ac:chgData name="Durant Fullington" userId="e3d97aa3-1b50-41c8-a40c-78a9a9b72173" providerId="ADAL" clId="{2814C3B3-FA44-4C47-9FBB-987745E25ACF}" dt="2022-04-08T02:44:40.732" v="10325" actId="14100"/>
          <ac:cxnSpMkLst>
            <pc:docMk/>
            <pc:sldMk cId="3056863851" sldId="266"/>
            <ac:cxnSpMk id="42" creationId="{376BB421-8463-402A-9B2B-8F2A4981E22C}"/>
          </ac:cxnSpMkLst>
        </pc:cxnChg>
        <pc:cxnChg chg="add del mod">
          <ac:chgData name="Durant Fullington" userId="e3d97aa3-1b50-41c8-a40c-78a9a9b72173" providerId="ADAL" clId="{2814C3B3-FA44-4C47-9FBB-987745E25ACF}" dt="2022-04-06T03:13:41.829" v="5404" actId="21"/>
          <ac:cxnSpMkLst>
            <pc:docMk/>
            <pc:sldMk cId="3056863851" sldId="266"/>
            <ac:cxnSpMk id="42" creationId="{F5B0F60B-694E-4FC6-BB25-4B8E0B4989D9}"/>
          </ac:cxnSpMkLst>
        </pc:cxnChg>
        <pc:cxnChg chg="add del mod">
          <ac:chgData name="Durant Fullington" userId="e3d97aa3-1b50-41c8-a40c-78a9a9b72173" providerId="ADAL" clId="{2814C3B3-FA44-4C47-9FBB-987745E25ACF}" dt="2022-04-08T02:43:51.817" v="10306"/>
          <ac:cxnSpMkLst>
            <pc:docMk/>
            <pc:sldMk cId="3056863851" sldId="266"/>
            <ac:cxnSpMk id="44" creationId="{CC442799-777C-43CC-B0F8-C88DB6447EF2}"/>
          </ac:cxnSpMkLst>
        </pc:cxnChg>
        <pc:cxnChg chg="add del mod">
          <ac:chgData name="Durant Fullington" userId="e3d97aa3-1b50-41c8-a40c-78a9a9b72173" providerId="ADAL" clId="{2814C3B3-FA44-4C47-9FBB-987745E25ACF}" dt="2022-04-08T02:43:51.817" v="10306"/>
          <ac:cxnSpMkLst>
            <pc:docMk/>
            <pc:sldMk cId="3056863851" sldId="266"/>
            <ac:cxnSpMk id="45" creationId="{903F15A7-3652-4D04-BD06-D8350F34A781}"/>
          </ac:cxnSpMkLst>
        </pc:cxnChg>
        <pc:cxnChg chg="mod">
          <ac:chgData name="Durant Fullington" userId="e3d97aa3-1b50-41c8-a40c-78a9a9b72173" providerId="ADAL" clId="{2814C3B3-FA44-4C47-9FBB-987745E25ACF}" dt="2022-04-08T02:44:49.937" v="10327" actId="14100"/>
          <ac:cxnSpMkLst>
            <pc:docMk/>
            <pc:sldMk cId="3056863851" sldId="266"/>
            <ac:cxnSpMk id="48" creationId="{3E72718D-6743-4AEB-B718-E01F591414AD}"/>
          </ac:cxnSpMkLst>
        </pc:cxnChg>
        <pc:cxnChg chg="mod">
          <ac:chgData name="Durant Fullington" userId="e3d97aa3-1b50-41c8-a40c-78a9a9b72173" providerId="ADAL" clId="{2814C3B3-FA44-4C47-9FBB-987745E25ACF}" dt="2022-04-08T02:44:37.316" v="10324" actId="14100"/>
          <ac:cxnSpMkLst>
            <pc:docMk/>
            <pc:sldMk cId="3056863851" sldId="266"/>
            <ac:cxnSpMk id="49" creationId="{40143B13-0726-4622-94E5-A3D2008F0327}"/>
          </ac:cxnSpMkLst>
        </pc:cxnChg>
        <pc:cxnChg chg="mod">
          <ac:chgData name="Durant Fullington" userId="e3d97aa3-1b50-41c8-a40c-78a9a9b72173" providerId="ADAL" clId="{2814C3B3-FA44-4C47-9FBB-987745E25ACF}" dt="2022-04-08T02:44:05.890" v="10314"/>
          <ac:cxnSpMkLst>
            <pc:docMk/>
            <pc:sldMk cId="3056863851" sldId="266"/>
            <ac:cxnSpMk id="51" creationId="{13B65ECC-D0F1-4484-AA3E-BDA3D0746F93}"/>
          </ac:cxnSpMkLst>
        </pc:cxnChg>
        <pc:cxnChg chg="mod">
          <ac:chgData name="Durant Fullington" userId="e3d97aa3-1b50-41c8-a40c-78a9a9b72173" providerId="ADAL" clId="{2814C3B3-FA44-4C47-9FBB-987745E25ACF}" dt="2022-04-08T02:44:13.994" v="10317" actId="14100"/>
          <ac:cxnSpMkLst>
            <pc:docMk/>
            <pc:sldMk cId="3056863851" sldId="266"/>
            <ac:cxnSpMk id="52" creationId="{7875A864-90F4-4D4D-8D4C-2D914BEDD004}"/>
          </ac:cxnSpMkLst>
        </pc:cxnChg>
        <pc:cxnChg chg="add del mod">
          <ac:chgData name="Durant Fullington" userId="e3d97aa3-1b50-41c8-a40c-78a9a9b72173" providerId="ADAL" clId="{2814C3B3-FA44-4C47-9FBB-987745E25ACF}" dt="2022-04-08T02:44:16.995" v="10319"/>
          <ac:cxnSpMkLst>
            <pc:docMk/>
            <pc:sldMk cId="3056863851" sldId="266"/>
            <ac:cxnSpMk id="54" creationId="{2E44C010-8C7F-42DB-B7FD-E11F2488FAE2}"/>
          </ac:cxnSpMkLst>
        </pc:cxnChg>
        <pc:cxnChg chg="mod">
          <ac:chgData name="Durant Fullington" userId="e3d97aa3-1b50-41c8-a40c-78a9a9b72173" providerId="ADAL" clId="{2814C3B3-FA44-4C47-9FBB-987745E25ACF}" dt="2022-04-08T02:47:04.797" v="10360" actId="1076"/>
          <ac:cxnSpMkLst>
            <pc:docMk/>
            <pc:sldMk cId="3056863851" sldId="266"/>
            <ac:cxnSpMk id="56" creationId="{F2EF866A-EC52-4043-9A99-CEEBB9B1E579}"/>
          </ac:cxnSpMkLst>
        </pc:cxnChg>
        <pc:cxnChg chg="mod">
          <ac:chgData name="Durant Fullington" userId="e3d97aa3-1b50-41c8-a40c-78a9a9b72173" providerId="ADAL" clId="{2814C3B3-FA44-4C47-9FBB-987745E25ACF}" dt="2022-04-08T02:47:02.833" v="10359" actId="14100"/>
          <ac:cxnSpMkLst>
            <pc:docMk/>
            <pc:sldMk cId="3056863851" sldId="266"/>
            <ac:cxnSpMk id="57" creationId="{5BC28310-2188-4FD8-BE27-5A9412A97F0F}"/>
          </ac:cxnSpMkLst>
        </pc:cxnChg>
        <pc:cxnChg chg="add mod">
          <ac:chgData name="Durant Fullington" userId="e3d97aa3-1b50-41c8-a40c-78a9a9b72173" providerId="ADAL" clId="{2814C3B3-FA44-4C47-9FBB-987745E25ACF}" dt="2022-04-08T02:58:07.725" v="11195" actId="1076"/>
          <ac:cxnSpMkLst>
            <pc:docMk/>
            <pc:sldMk cId="3056863851" sldId="266"/>
            <ac:cxnSpMk id="65" creationId="{B676E7DE-966F-43A0-AC35-7EA25233F128}"/>
          </ac:cxnSpMkLst>
        </pc:cxnChg>
        <pc:cxnChg chg="add mod">
          <ac:chgData name="Durant Fullington" userId="e3d97aa3-1b50-41c8-a40c-78a9a9b72173" providerId="ADAL" clId="{2814C3B3-FA44-4C47-9FBB-987745E25ACF}" dt="2022-04-08T02:58:07.725" v="11195" actId="1076"/>
          <ac:cxnSpMkLst>
            <pc:docMk/>
            <pc:sldMk cId="3056863851" sldId="266"/>
            <ac:cxnSpMk id="68" creationId="{844E1075-3809-432E-B341-C0A6225EA03F}"/>
          </ac:cxnSpMkLst>
        </pc:cxnChg>
        <pc:cxnChg chg="add mod">
          <ac:chgData name="Durant Fullington" userId="e3d97aa3-1b50-41c8-a40c-78a9a9b72173" providerId="ADAL" clId="{2814C3B3-FA44-4C47-9FBB-987745E25ACF}" dt="2022-04-08T03:00:58.180" v="11233" actId="164"/>
          <ac:cxnSpMkLst>
            <pc:docMk/>
            <pc:sldMk cId="3056863851" sldId="266"/>
            <ac:cxnSpMk id="75" creationId="{228D8BAB-761D-4349-8C55-A9632885E855}"/>
          </ac:cxnSpMkLst>
        </pc:cxnChg>
        <pc:cxnChg chg="add mod">
          <ac:chgData name="Durant Fullington" userId="e3d97aa3-1b50-41c8-a40c-78a9a9b72173" providerId="ADAL" clId="{2814C3B3-FA44-4C47-9FBB-987745E25ACF}" dt="2022-04-08T03:00:58.180" v="11233" actId="164"/>
          <ac:cxnSpMkLst>
            <pc:docMk/>
            <pc:sldMk cId="3056863851" sldId="266"/>
            <ac:cxnSpMk id="91" creationId="{06573E9A-CEBD-4BFB-AAB9-0DA879D2D8D1}"/>
          </ac:cxnSpMkLst>
        </pc:cxnChg>
      </pc:sldChg>
      <pc:sldChg chg="addSp delSp modSp add mod ord">
        <pc:chgData name="Durant Fullington" userId="e3d97aa3-1b50-41c8-a40c-78a9a9b72173" providerId="ADAL" clId="{2814C3B3-FA44-4C47-9FBB-987745E25ACF}" dt="2022-04-06T04:16:06.187" v="9286" actId="1076"/>
        <pc:sldMkLst>
          <pc:docMk/>
          <pc:sldMk cId="111344702" sldId="267"/>
        </pc:sldMkLst>
        <pc:spChg chg="mod">
          <ac:chgData name="Durant Fullington" userId="e3d97aa3-1b50-41c8-a40c-78a9a9b72173" providerId="ADAL" clId="{2814C3B3-FA44-4C47-9FBB-987745E25ACF}" dt="2022-04-06T03:50:04.595" v="7943" actId="20577"/>
          <ac:spMkLst>
            <pc:docMk/>
            <pc:sldMk cId="111344702" sldId="267"/>
            <ac:spMk id="2" creationId="{400F4A48-FB58-43A5-98CB-DBD3C061A003}"/>
          </ac:spMkLst>
        </pc:spChg>
        <pc:spChg chg="add del mod">
          <ac:chgData name="Durant Fullington" userId="e3d97aa3-1b50-41c8-a40c-78a9a9b72173" providerId="ADAL" clId="{2814C3B3-FA44-4C47-9FBB-987745E25ACF}" dt="2022-04-06T04:04:36.399" v="8627" actId="478"/>
          <ac:spMkLst>
            <pc:docMk/>
            <pc:sldMk cId="111344702" sldId="267"/>
            <ac:spMk id="3" creationId="{436BC6C6-E743-4861-846F-4924DB45F0E1}"/>
          </ac:spMkLst>
        </pc:spChg>
        <pc:spChg chg="del mod">
          <ac:chgData name="Durant Fullington" userId="e3d97aa3-1b50-41c8-a40c-78a9a9b72173" providerId="ADAL" clId="{2814C3B3-FA44-4C47-9FBB-987745E25ACF}" dt="2022-04-06T03:50:11.265" v="7946"/>
          <ac:spMkLst>
            <pc:docMk/>
            <pc:sldMk cId="111344702" sldId="267"/>
            <ac:spMk id="4" creationId="{FCCE5F1C-6038-4195-826C-B0F862BCF9F3}"/>
          </ac:spMkLst>
        </pc:spChg>
        <pc:spChg chg="add mod">
          <ac:chgData name="Durant Fullington" userId="e3d97aa3-1b50-41c8-a40c-78a9a9b72173" providerId="ADAL" clId="{2814C3B3-FA44-4C47-9FBB-987745E25ACF}" dt="2022-04-06T03:53:25.829" v="8385" actId="20577"/>
          <ac:spMkLst>
            <pc:docMk/>
            <pc:sldMk cId="111344702" sldId="267"/>
            <ac:spMk id="5" creationId="{FB28C3ED-45F3-4B36-9045-E64AB6E2B8DC}"/>
          </ac:spMkLst>
        </pc:spChg>
        <pc:spChg chg="add mod">
          <ac:chgData name="Durant Fullington" userId="e3d97aa3-1b50-41c8-a40c-78a9a9b72173" providerId="ADAL" clId="{2814C3B3-FA44-4C47-9FBB-987745E25ACF}" dt="2022-04-06T04:13:26.517" v="9065" actId="1076"/>
          <ac:spMkLst>
            <pc:docMk/>
            <pc:sldMk cId="111344702" sldId="267"/>
            <ac:spMk id="8" creationId="{891674C2-E7F1-413A-B04B-2983186A3715}"/>
          </ac:spMkLst>
        </pc:spChg>
        <pc:spChg chg="add mod">
          <ac:chgData name="Durant Fullington" userId="e3d97aa3-1b50-41c8-a40c-78a9a9b72173" providerId="ADAL" clId="{2814C3B3-FA44-4C47-9FBB-987745E25ACF}" dt="2022-04-06T04:13:26.517" v="9065" actId="1076"/>
          <ac:spMkLst>
            <pc:docMk/>
            <pc:sldMk cId="111344702" sldId="267"/>
            <ac:spMk id="20" creationId="{CA1AD430-5A06-4BFC-A35E-8D564B88607D}"/>
          </ac:spMkLst>
        </pc:spChg>
        <pc:spChg chg="add del mod">
          <ac:chgData name="Durant Fullington" userId="e3d97aa3-1b50-41c8-a40c-78a9a9b72173" providerId="ADAL" clId="{2814C3B3-FA44-4C47-9FBB-987745E25ACF}" dt="2022-04-06T04:04:37.364" v="8628" actId="478"/>
          <ac:spMkLst>
            <pc:docMk/>
            <pc:sldMk cId="111344702" sldId="267"/>
            <ac:spMk id="21" creationId="{746D674A-4F83-4001-9CF1-30863A24B8D2}"/>
          </ac:spMkLst>
        </pc:spChg>
        <pc:spChg chg="add del mod">
          <ac:chgData name="Durant Fullington" userId="e3d97aa3-1b50-41c8-a40c-78a9a9b72173" providerId="ADAL" clId="{2814C3B3-FA44-4C47-9FBB-987745E25ACF}" dt="2022-04-06T03:58:07.342" v="8507" actId="478"/>
          <ac:spMkLst>
            <pc:docMk/>
            <pc:sldMk cId="111344702" sldId="267"/>
            <ac:spMk id="22" creationId="{0C850578-626F-4E1F-8078-7CF84054B3F8}"/>
          </ac:spMkLst>
        </pc:spChg>
        <pc:spChg chg="add del mod">
          <ac:chgData name="Durant Fullington" userId="e3d97aa3-1b50-41c8-a40c-78a9a9b72173" providerId="ADAL" clId="{2814C3B3-FA44-4C47-9FBB-987745E25ACF}" dt="2022-04-06T03:58:07.342" v="8507" actId="478"/>
          <ac:spMkLst>
            <pc:docMk/>
            <pc:sldMk cId="111344702" sldId="267"/>
            <ac:spMk id="44" creationId="{90E4A4A7-7F79-471F-8E7D-6AFE9285AED5}"/>
          </ac:spMkLst>
        </pc:spChg>
        <pc:spChg chg="add del mod">
          <ac:chgData name="Durant Fullington" userId="e3d97aa3-1b50-41c8-a40c-78a9a9b72173" providerId="ADAL" clId="{2814C3B3-FA44-4C47-9FBB-987745E25ACF}" dt="2022-04-06T03:58:07.342" v="8507" actId="478"/>
          <ac:spMkLst>
            <pc:docMk/>
            <pc:sldMk cId="111344702" sldId="267"/>
            <ac:spMk id="45" creationId="{B284E7CE-D443-44C8-AB9A-95EEC5B86D0F}"/>
          </ac:spMkLst>
        </pc:spChg>
        <pc:spChg chg="add del mod">
          <ac:chgData name="Durant Fullington" userId="e3d97aa3-1b50-41c8-a40c-78a9a9b72173" providerId="ADAL" clId="{2814C3B3-FA44-4C47-9FBB-987745E25ACF}" dt="2022-04-06T03:58:07.342" v="8507" actId="478"/>
          <ac:spMkLst>
            <pc:docMk/>
            <pc:sldMk cId="111344702" sldId="267"/>
            <ac:spMk id="46" creationId="{7E27C704-1BE7-472E-96A7-4941FFA0BE23}"/>
          </ac:spMkLst>
        </pc:spChg>
        <pc:spChg chg="add del mod">
          <ac:chgData name="Durant Fullington" userId="e3d97aa3-1b50-41c8-a40c-78a9a9b72173" providerId="ADAL" clId="{2814C3B3-FA44-4C47-9FBB-987745E25ACF}" dt="2022-04-06T03:58:07.342" v="8507" actId="478"/>
          <ac:spMkLst>
            <pc:docMk/>
            <pc:sldMk cId="111344702" sldId="267"/>
            <ac:spMk id="47" creationId="{EF1B75C1-975C-4C98-8B55-AB30CD302E8E}"/>
          </ac:spMkLst>
        </pc:spChg>
        <pc:spChg chg="add del mod">
          <ac:chgData name="Durant Fullington" userId="e3d97aa3-1b50-41c8-a40c-78a9a9b72173" providerId="ADAL" clId="{2814C3B3-FA44-4C47-9FBB-987745E25ACF}" dt="2022-04-06T03:58:07.342" v="8507" actId="478"/>
          <ac:spMkLst>
            <pc:docMk/>
            <pc:sldMk cId="111344702" sldId="267"/>
            <ac:spMk id="48" creationId="{AADF9CD8-D613-489F-BCA2-98C7EE8BF55C}"/>
          </ac:spMkLst>
        </pc:spChg>
        <pc:spChg chg="add mod">
          <ac:chgData name="Durant Fullington" userId="e3d97aa3-1b50-41c8-a40c-78a9a9b72173" providerId="ADAL" clId="{2814C3B3-FA44-4C47-9FBB-987745E25ACF}" dt="2022-04-06T04:13:26.517" v="9065" actId="1076"/>
          <ac:spMkLst>
            <pc:docMk/>
            <pc:sldMk cId="111344702" sldId="267"/>
            <ac:spMk id="49" creationId="{C195EED4-F9E8-485F-87D0-32E4B9C7612D}"/>
          </ac:spMkLst>
        </pc:spChg>
        <pc:spChg chg="add mod">
          <ac:chgData name="Durant Fullington" userId="e3d97aa3-1b50-41c8-a40c-78a9a9b72173" providerId="ADAL" clId="{2814C3B3-FA44-4C47-9FBB-987745E25ACF}" dt="2022-04-06T04:13:26.517" v="9065" actId="1076"/>
          <ac:spMkLst>
            <pc:docMk/>
            <pc:sldMk cId="111344702" sldId="267"/>
            <ac:spMk id="50" creationId="{A99E40FF-EB82-4BF4-9D04-00ED4EFE042A}"/>
          </ac:spMkLst>
        </pc:spChg>
        <pc:spChg chg="add mod">
          <ac:chgData name="Durant Fullington" userId="e3d97aa3-1b50-41c8-a40c-78a9a9b72173" providerId="ADAL" clId="{2814C3B3-FA44-4C47-9FBB-987745E25ACF}" dt="2022-04-06T04:13:26.517" v="9065" actId="1076"/>
          <ac:spMkLst>
            <pc:docMk/>
            <pc:sldMk cId="111344702" sldId="267"/>
            <ac:spMk id="51" creationId="{6B0CD14E-B069-4D05-8774-399B372C0850}"/>
          </ac:spMkLst>
        </pc:spChg>
        <pc:spChg chg="add mod">
          <ac:chgData name="Durant Fullington" userId="e3d97aa3-1b50-41c8-a40c-78a9a9b72173" providerId="ADAL" clId="{2814C3B3-FA44-4C47-9FBB-987745E25ACF}" dt="2022-04-06T04:13:26.517" v="9065" actId="1076"/>
          <ac:spMkLst>
            <pc:docMk/>
            <pc:sldMk cId="111344702" sldId="267"/>
            <ac:spMk id="52" creationId="{E11392AC-4D66-441A-895D-BC71628375E6}"/>
          </ac:spMkLst>
        </pc:spChg>
        <pc:spChg chg="add mod">
          <ac:chgData name="Durant Fullington" userId="e3d97aa3-1b50-41c8-a40c-78a9a9b72173" providerId="ADAL" clId="{2814C3B3-FA44-4C47-9FBB-987745E25ACF}" dt="2022-04-06T04:13:26.517" v="9065" actId="1076"/>
          <ac:spMkLst>
            <pc:docMk/>
            <pc:sldMk cId="111344702" sldId="267"/>
            <ac:spMk id="53" creationId="{A5D5B904-89F6-4E89-BAD6-15AA95489FC7}"/>
          </ac:spMkLst>
        </pc:spChg>
        <pc:spChg chg="add mod">
          <ac:chgData name="Durant Fullington" userId="e3d97aa3-1b50-41c8-a40c-78a9a9b72173" providerId="ADAL" clId="{2814C3B3-FA44-4C47-9FBB-987745E25ACF}" dt="2022-04-06T04:13:26.517" v="9065" actId="1076"/>
          <ac:spMkLst>
            <pc:docMk/>
            <pc:sldMk cId="111344702" sldId="267"/>
            <ac:spMk id="54" creationId="{0C84080F-0C2E-4C61-8C8C-8CE29407E52C}"/>
          </ac:spMkLst>
        </pc:spChg>
        <pc:spChg chg="add mod">
          <ac:chgData name="Durant Fullington" userId="e3d97aa3-1b50-41c8-a40c-78a9a9b72173" providerId="ADAL" clId="{2814C3B3-FA44-4C47-9FBB-987745E25ACF}" dt="2022-04-06T04:13:26.517" v="9065" actId="1076"/>
          <ac:spMkLst>
            <pc:docMk/>
            <pc:sldMk cId="111344702" sldId="267"/>
            <ac:spMk id="55" creationId="{46BB8A51-0694-403A-A962-C88411598574}"/>
          </ac:spMkLst>
        </pc:spChg>
        <pc:spChg chg="add mod">
          <ac:chgData name="Durant Fullington" userId="e3d97aa3-1b50-41c8-a40c-78a9a9b72173" providerId="ADAL" clId="{2814C3B3-FA44-4C47-9FBB-987745E25ACF}" dt="2022-04-06T04:13:26.517" v="9065" actId="1076"/>
          <ac:spMkLst>
            <pc:docMk/>
            <pc:sldMk cId="111344702" sldId="267"/>
            <ac:spMk id="56" creationId="{3E95F6AB-D74A-4367-AA4B-386352342CDE}"/>
          </ac:spMkLst>
        </pc:spChg>
        <pc:spChg chg="add mod">
          <ac:chgData name="Durant Fullington" userId="e3d97aa3-1b50-41c8-a40c-78a9a9b72173" providerId="ADAL" clId="{2814C3B3-FA44-4C47-9FBB-987745E25ACF}" dt="2022-04-06T04:13:26.517" v="9065" actId="1076"/>
          <ac:spMkLst>
            <pc:docMk/>
            <pc:sldMk cId="111344702" sldId="267"/>
            <ac:spMk id="57" creationId="{A7D1C7D9-D788-4440-8B7F-723B5CB05341}"/>
          </ac:spMkLst>
        </pc:spChg>
        <pc:spChg chg="add mod">
          <ac:chgData name="Durant Fullington" userId="e3d97aa3-1b50-41c8-a40c-78a9a9b72173" providerId="ADAL" clId="{2814C3B3-FA44-4C47-9FBB-987745E25ACF}" dt="2022-04-06T04:13:26.517" v="9065" actId="1076"/>
          <ac:spMkLst>
            <pc:docMk/>
            <pc:sldMk cId="111344702" sldId="267"/>
            <ac:spMk id="58" creationId="{A951322E-9FD8-4BD6-9ACF-C3D1C6B4E153}"/>
          </ac:spMkLst>
        </pc:spChg>
        <pc:spChg chg="add del mod">
          <ac:chgData name="Durant Fullington" userId="e3d97aa3-1b50-41c8-a40c-78a9a9b72173" providerId="ADAL" clId="{2814C3B3-FA44-4C47-9FBB-987745E25ACF}" dt="2022-04-06T03:58:01.070" v="8502"/>
          <ac:spMkLst>
            <pc:docMk/>
            <pc:sldMk cId="111344702" sldId="267"/>
            <ac:spMk id="59" creationId="{42DBB9FC-71C1-4321-962E-D74D118C0E2C}"/>
          </ac:spMkLst>
        </pc:spChg>
        <pc:spChg chg="add del mod">
          <ac:chgData name="Durant Fullington" userId="e3d97aa3-1b50-41c8-a40c-78a9a9b72173" providerId="ADAL" clId="{2814C3B3-FA44-4C47-9FBB-987745E25ACF}" dt="2022-04-06T03:58:01.070" v="8502"/>
          <ac:spMkLst>
            <pc:docMk/>
            <pc:sldMk cId="111344702" sldId="267"/>
            <ac:spMk id="65" creationId="{B7ADDEE0-9BC6-43F8-9FCE-97159F761BDC}"/>
          </ac:spMkLst>
        </pc:spChg>
        <pc:spChg chg="add del mod">
          <ac:chgData name="Durant Fullington" userId="e3d97aa3-1b50-41c8-a40c-78a9a9b72173" providerId="ADAL" clId="{2814C3B3-FA44-4C47-9FBB-987745E25ACF}" dt="2022-04-06T03:58:01.070" v="8502"/>
          <ac:spMkLst>
            <pc:docMk/>
            <pc:sldMk cId="111344702" sldId="267"/>
            <ac:spMk id="66" creationId="{2CEAA5E9-2E37-4B5E-8C3D-99CF9B34A398}"/>
          </ac:spMkLst>
        </pc:spChg>
        <pc:spChg chg="add del mod">
          <ac:chgData name="Durant Fullington" userId="e3d97aa3-1b50-41c8-a40c-78a9a9b72173" providerId="ADAL" clId="{2814C3B3-FA44-4C47-9FBB-987745E25ACF}" dt="2022-04-06T03:58:01.070" v="8502"/>
          <ac:spMkLst>
            <pc:docMk/>
            <pc:sldMk cId="111344702" sldId="267"/>
            <ac:spMk id="67" creationId="{8964F691-A38A-485A-B73B-864E97B8CCF4}"/>
          </ac:spMkLst>
        </pc:spChg>
        <pc:spChg chg="add del mod">
          <ac:chgData name="Durant Fullington" userId="e3d97aa3-1b50-41c8-a40c-78a9a9b72173" providerId="ADAL" clId="{2814C3B3-FA44-4C47-9FBB-987745E25ACF}" dt="2022-04-06T03:58:01.070" v="8502"/>
          <ac:spMkLst>
            <pc:docMk/>
            <pc:sldMk cId="111344702" sldId="267"/>
            <ac:spMk id="68" creationId="{45577D4C-8CF1-42DD-BF5D-97F0815B67A7}"/>
          </ac:spMkLst>
        </pc:spChg>
        <pc:spChg chg="add del mod">
          <ac:chgData name="Durant Fullington" userId="e3d97aa3-1b50-41c8-a40c-78a9a9b72173" providerId="ADAL" clId="{2814C3B3-FA44-4C47-9FBB-987745E25ACF}" dt="2022-04-06T03:58:01.070" v="8502"/>
          <ac:spMkLst>
            <pc:docMk/>
            <pc:sldMk cId="111344702" sldId="267"/>
            <ac:spMk id="69" creationId="{65859029-01EF-44A9-811D-B6136BA46C47}"/>
          </ac:spMkLst>
        </pc:spChg>
        <pc:spChg chg="add del mod">
          <ac:chgData name="Durant Fullington" userId="e3d97aa3-1b50-41c8-a40c-78a9a9b72173" providerId="ADAL" clId="{2814C3B3-FA44-4C47-9FBB-987745E25ACF}" dt="2022-04-06T03:58:01.070" v="8502"/>
          <ac:spMkLst>
            <pc:docMk/>
            <pc:sldMk cId="111344702" sldId="267"/>
            <ac:spMk id="70" creationId="{6826E6EC-8B1D-4920-9E52-D929D6DF6D69}"/>
          </ac:spMkLst>
        </pc:spChg>
        <pc:spChg chg="add del mod">
          <ac:chgData name="Durant Fullington" userId="e3d97aa3-1b50-41c8-a40c-78a9a9b72173" providerId="ADAL" clId="{2814C3B3-FA44-4C47-9FBB-987745E25ACF}" dt="2022-04-06T03:58:01.070" v="8502"/>
          <ac:spMkLst>
            <pc:docMk/>
            <pc:sldMk cId="111344702" sldId="267"/>
            <ac:spMk id="71" creationId="{F1CCA442-360A-4F57-ACD4-1FBF403C82EE}"/>
          </ac:spMkLst>
        </pc:spChg>
        <pc:spChg chg="add del mod">
          <ac:chgData name="Durant Fullington" userId="e3d97aa3-1b50-41c8-a40c-78a9a9b72173" providerId="ADAL" clId="{2814C3B3-FA44-4C47-9FBB-987745E25ACF}" dt="2022-04-06T03:58:01.070" v="8502"/>
          <ac:spMkLst>
            <pc:docMk/>
            <pc:sldMk cId="111344702" sldId="267"/>
            <ac:spMk id="72" creationId="{A09755D0-9B86-4D87-9316-34DF281F51F6}"/>
          </ac:spMkLst>
        </pc:spChg>
        <pc:spChg chg="add del mod">
          <ac:chgData name="Durant Fullington" userId="e3d97aa3-1b50-41c8-a40c-78a9a9b72173" providerId="ADAL" clId="{2814C3B3-FA44-4C47-9FBB-987745E25ACF}" dt="2022-04-06T03:58:01.070" v="8502"/>
          <ac:spMkLst>
            <pc:docMk/>
            <pc:sldMk cId="111344702" sldId="267"/>
            <ac:spMk id="73" creationId="{B9C337F4-5E2A-4D75-AACE-87F473B5FD4D}"/>
          </ac:spMkLst>
        </pc:spChg>
        <pc:spChg chg="add del mod">
          <ac:chgData name="Durant Fullington" userId="e3d97aa3-1b50-41c8-a40c-78a9a9b72173" providerId="ADAL" clId="{2814C3B3-FA44-4C47-9FBB-987745E25ACF}" dt="2022-04-06T03:58:01.070" v="8502"/>
          <ac:spMkLst>
            <pc:docMk/>
            <pc:sldMk cId="111344702" sldId="267"/>
            <ac:spMk id="74" creationId="{F49B6E1D-796B-48DC-B05E-D7F7DD2CA7EE}"/>
          </ac:spMkLst>
        </pc:spChg>
        <pc:spChg chg="add mod">
          <ac:chgData name="Durant Fullington" userId="e3d97aa3-1b50-41c8-a40c-78a9a9b72173" providerId="ADAL" clId="{2814C3B3-FA44-4C47-9FBB-987745E25ACF}" dt="2022-04-06T04:13:26.517" v="9065" actId="1076"/>
          <ac:spMkLst>
            <pc:docMk/>
            <pc:sldMk cId="111344702" sldId="267"/>
            <ac:spMk id="75" creationId="{1BE9E64E-2D8A-4991-8673-9EB50622B2F5}"/>
          </ac:spMkLst>
        </pc:spChg>
        <pc:spChg chg="add mod">
          <ac:chgData name="Durant Fullington" userId="e3d97aa3-1b50-41c8-a40c-78a9a9b72173" providerId="ADAL" clId="{2814C3B3-FA44-4C47-9FBB-987745E25ACF}" dt="2022-04-06T04:13:26.517" v="9065" actId="1076"/>
          <ac:spMkLst>
            <pc:docMk/>
            <pc:sldMk cId="111344702" sldId="267"/>
            <ac:spMk id="81" creationId="{864E1C71-D968-4B87-B8DA-D38B744459D1}"/>
          </ac:spMkLst>
        </pc:spChg>
        <pc:spChg chg="add mod">
          <ac:chgData name="Durant Fullington" userId="e3d97aa3-1b50-41c8-a40c-78a9a9b72173" providerId="ADAL" clId="{2814C3B3-FA44-4C47-9FBB-987745E25ACF}" dt="2022-04-06T04:13:26.517" v="9065" actId="1076"/>
          <ac:spMkLst>
            <pc:docMk/>
            <pc:sldMk cId="111344702" sldId="267"/>
            <ac:spMk id="82" creationId="{135834AD-9F65-408B-8083-2C467697C872}"/>
          </ac:spMkLst>
        </pc:spChg>
        <pc:spChg chg="add mod">
          <ac:chgData name="Durant Fullington" userId="e3d97aa3-1b50-41c8-a40c-78a9a9b72173" providerId="ADAL" clId="{2814C3B3-FA44-4C47-9FBB-987745E25ACF}" dt="2022-04-06T04:13:26.517" v="9065" actId="1076"/>
          <ac:spMkLst>
            <pc:docMk/>
            <pc:sldMk cId="111344702" sldId="267"/>
            <ac:spMk id="83" creationId="{3500A1C0-5CD3-43B6-AE17-B9ABF3F5C3E4}"/>
          </ac:spMkLst>
        </pc:spChg>
        <pc:spChg chg="add mod">
          <ac:chgData name="Durant Fullington" userId="e3d97aa3-1b50-41c8-a40c-78a9a9b72173" providerId="ADAL" clId="{2814C3B3-FA44-4C47-9FBB-987745E25ACF}" dt="2022-04-06T04:13:26.517" v="9065" actId="1076"/>
          <ac:spMkLst>
            <pc:docMk/>
            <pc:sldMk cId="111344702" sldId="267"/>
            <ac:spMk id="84" creationId="{8F9B2337-AB7A-4304-9E4F-36757CA9FB65}"/>
          </ac:spMkLst>
        </pc:spChg>
        <pc:spChg chg="add mod">
          <ac:chgData name="Durant Fullington" userId="e3d97aa3-1b50-41c8-a40c-78a9a9b72173" providerId="ADAL" clId="{2814C3B3-FA44-4C47-9FBB-987745E25ACF}" dt="2022-04-06T04:13:26.517" v="9065" actId="1076"/>
          <ac:spMkLst>
            <pc:docMk/>
            <pc:sldMk cId="111344702" sldId="267"/>
            <ac:spMk id="85" creationId="{F3E6DA32-14CA-4875-B67B-FA847DA0445C}"/>
          </ac:spMkLst>
        </pc:spChg>
        <pc:spChg chg="add mod">
          <ac:chgData name="Durant Fullington" userId="e3d97aa3-1b50-41c8-a40c-78a9a9b72173" providerId="ADAL" clId="{2814C3B3-FA44-4C47-9FBB-987745E25ACF}" dt="2022-04-06T04:13:26.517" v="9065" actId="1076"/>
          <ac:spMkLst>
            <pc:docMk/>
            <pc:sldMk cId="111344702" sldId="267"/>
            <ac:spMk id="86" creationId="{C18BF564-1EE6-4E72-B614-693746122323}"/>
          </ac:spMkLst>
        </pc:spChg>
        <pc:spChg chg="add mod">
          <ac:chgData name="Durant Fullington" userId="e3d97aa3-1b50-41c8-a40c-78a9a9b72173" providerId="ADAL" clId="{2814C3B3-FA44-4C47-9FBB-987745E25ACF}" dt="2022-04-06T04:13:26.517" v="9065" actId="1076"/>
          <ac:spMkLst>
            <pc:docMk/>
            <pc:sldMk cId="111344702" sldId="267"/>
            <ac:spMk id="87" creationId="{71D0800E-8A69-4F15-8C91-9948E42F7BF0}"/>
          </ac:spMkLst>
        </pc:spChg>
        <pc:spChg chg="add mod">
          <ac:chgData name="Durant Fullington" userId="e3d97aa3-1b50-41c8-a40c-78a9a9b72173" providerId="ADAL" clId="{2814C3B3-FA44-4C47-9FBB-987745E25ACF}" dt="2022-04-06T04:13:26.517" v="9065" actId="1076"/>
          <ac:spMkLst>
            <pc:docMk/>
            <pc:sldMk cId="111344702" sldId="267"/>
            <ac:spMk id="88" creationId="{5E4D2B4E-9A22-4B50-8482-4501AE2A4DF9}"/>
          </ac:spMkLst>
        </pc:spChg>
        <pc:spChg chg="add mod">
          <ac:chgData name="Durant Fullington" userId="e3d97aa3-1b50-41c8-a40c-78a9a9b72173" providerId="ADAL" clId="{2814C3B3-FA44-4C47-9FBB-987745E25ACF}" dt="2022-04-06T04:13:26.517" v="9065" actId="1076"/>
          <ac:spMkLst>
            <pc:docMk/>
            <pc:sldMk cId="111344702" sldId="267"/>
            <ac:spMk id="89" creationId="{AB061499-4F35-4B3C-A40F-97D0162A2536}"/>
          </ac:spMkLst>
        </pc:spChg>
        <pc:spChg chg="add mod">
          <ac:chgData name="Durant Fullington" userId="e3d97aa3-1b50-41c8-a40c-78a9a9b72173" providerId="ADAL" clId="{2814C3B3-FA44-4C47-9FBB-987745E25ACF}" dt="2022-04-06T04:13:26.517" v="9065" actId="1076"/>
          <ac:spMkLst>
            <pc:docMk/>
            <pc:sldMk cId="111344702" sldId="267"/>
            <ac:spMk id="90" creationId="{A161C1DC-6341-48D2-9BBC-363E121D7342}"/>
          </ac:spMkLst>
        </pc:spChg>
        <pc:spChg chg="add mod">
          <ac:chgData name="Durant Fullington" userId="e3d97aa3-1b50-41c8-a40c-78a9a9b72173" providerId="ADAL" clId="{2814C3B3-FA44-4C47-9FBB-987745E25ACF}" dt="2022-04-06T04:13:26.517" v="9065" actId="1076"/>
          <ac:spMkLst>
            <pc:docMk/>
            <pc:sldMk cId="111344702" sldId="267"/>
            <ac:spMk id="94" creationId="{3D2DF44A-E82B-43AA-846B-8713504D93DA}"/>
          </ac:spMkLst>
        </pc:spChg>
        <pc:spChg chg="add mod">
          <ac:chgData name="Durant Fullington" userId="e3d97aa3-1b50-41c8-a40c-78a9a9b72173" providerId="ADAL" clId="{2814C3B3-FA44-4C47-9FBB-987745E25ACF}" dt="2022-04-06T04:13:26.517" v="9065" actId="1076"/>
          <ac:spMkLst>
            <pc:docMk/>
            <pc:sldMk cId="111344702" sldId="267"/>
            <ac:spMk id="95" creationId="{278B0CBD-F6D2-4534-B168-69B23019F1DF}"/>
          </ac:spMkLst>
        </pc:spChg>
        <pc:spChg chg="add mod">
          <ac:chgData name="Durant Fullington" userId="e3d97aa3-1b50-41c8-a40c-78a9a9b72173" providerId="ADAL" clId="{2814C3B3-FA44-4C47-9FBB-987745E25ACF}" dt="2022-04-06T04:13:26.517" v="9065" actId="1076"/>
          <ac:spMkLst>
            <pc:docMk/>
            <pc:sldMk cId="111344702" sldId="267"/>
            <ac:spMk id="96" creationId="{0CB0E148-D3FC-482E-81C9-6F64417E9EB7}"/>
          </ac:spMkLst>
        </pc:spChg>
        <pc:spChg chg="add mod">
          <ac:chgData name="Durant Fullington" userId="e3d97aa3-1b50-41c8-a40c-78a9a9b72173" providerId="ADAL" clId="{2814C3B3-FA44-4C47-9FBB-987745E25ACF}" dt="2022-04-06T04:13:26.517" v="9065" actId="1076"/>
          <ac:spMkLst>
            <pc:docMk/>
            <pc:sldMk cId="111344702" sldId="267"/>
            <ac:spMk id="97" creationId="{2E780A5E-F430-4DAD-B68D-5C8853725A10}"/>
          </ac:spMkLst>
        </pc:spChg>
        <pc:spChg chg="add mod">
          <ac:chgData name="Durant Fullington" userId="e3d97aa3-1b50-41c8-a40c-78a9a9b72173" providerId="ADAL" clId="{2814C3B3-FA44-4C47-9FBB-987745E25ACF}" dt="2022-04-06T04:13:26.517" v="9065" actId="1076"/>
          <ac:spMkLst>
            <pc:docMk/>
            <pc:sldMk cId="111344702" sldId="267"/>
            <ac:spMk id="98" creationId="{1F8653A5-8C32-4770-9D95-80CB99FD41AE}"/>
          </ac:spMkLst>
        </pc:spChg>
        <pc:spChg chg="add mod">
          <ac:chgData name="Durant Fullington" userId="e3d97aa3-1b50-41c8-a40c-78a9a9b72173" providerId="ADAL" clId="{2814C3B3-FA44-4C47-9FBB-987745E25ACF}" dt="2022-04-06T04:13:26.517" v="9065" actId="1076"/>
          <ac:spMkLst>
            <pc:docMk/>
            <pc:sldMk cId="111344702" sldId="267"/>
            <ac:spMk id="99" creationId="{7A7BF58A-64D5-4A14-8518-0A71A8A54A89}"/>
          </ac:spMkLst>
        </pc:spChg>
        <pc:spChg chg="add mod">
          <ac:chgData name="Durant Fullington" userId="e3d97aa3-1b50-41c8-a40c-78a9a9b72173" providerId="ADAL" clId="{2814C3B3-FA44-4C47-9FBB-987745E25ACF}" dt="2022-04-06T04:13:26.517" v="9065" actId="1076"/>
          <ac:spMkLst>
            <pc:docMk/>
            <pc:sldMk cId="111344702" sldId="267"/>
            <ac:spMk id="140" creationId="{C6555854-5755-4F7B-B799-9EB4FB6060A0}"/>
          </ac:spMkLst>
        </pc:spChg>
        <pc:spChg chg="add mod">
          <ac:chgData name="Durant Fullington" userId="e3d97aa3-1b50-41c8-a40c-78a9a9b72173" providerId="ADAL" clId="{2814C3B3-FA44-4C47-9FBB-987745E25ACF}" dt="2022-04-06T04:16:06.187" v="9286" actId="1076"/>
          <ac:spMkLst>
            <pc:docMk/>
            <pc:sldMk cId="111344702" sldId="267"/>
            <ac:spMk id="141" creationId="{D5B788B1-05D4-4B00-99F8-229795C642D5}"/>
          </ac:spMkLst>
        </pc:spChg>
        <pc:cxnChg chg="add del">
          <ac:chgData name="Durant Fullington" userId="e3d97aa3-1b50-41c8-a40c-78a9a9b72173" providerId="ADAL" clId="{2814C3B3-FA44-4C47-9FBB-987745E25ACF}" dt="2022-04-06T04:04:35.999" v="8626" actId="478"/>
          <ac:cxnSpMkLst>
            <pc:docMk/>
            <pc:sldMk cId="111344702" sldId="267"/>
            <ac:cxnSpMk id="7" creationId="{09BFEF13-F3A7-45A7-A66F-AF7193FD860D}"/>
          </ac:cxnSpMkLst>
        </pc:cxnChg>
        <pc:cxnChg chg="add mod">
          <ac:chgData name="Durant Fullington" userId="e3d97aa3-1b50-41c8-a40c-78a9a9b72173" providerId="ADAL" clId="{2814C3B3-FA44-4C47-9FBB-987745E25ACF}" dt="2022-04-06T04:13:26.517" v="9065" actId="1076"/>
          <ac:cxnSpMkLst>
            <pc:docMk/>
            <pc:sldMk cId="111344702" sldId="267"/>
            <ac:cxnSpMk id="10" creationId="{275AC09D-FC64-4676-BDBD-4F30D057C508}"/>
          </ac:cxnSpMkLst>
        </pc:cxnChg>
        <pc:cxnChg chg="add del mod">
          <ac:chgData name="Durant Fullington" userId="e3d97aa3-1b50-41c8-a40c-78a9a9b72173" providerId="ADAL" clId="{2814C3B3-FA44-4C47-9FBB-987745E25ACF}" dt="2022-04-06T03:56:19.063" v="8451" actId="478"/>
          <ac:cxnSpMkLst>
            <pc:docMk/>
            <pc:sldMk cId="111344702" sldId="267"/>
            <ac:cxnSpMk id="11" creationId="{C3BF6293-BFBE-41AF-A149-6E9F2C794AAF}"/>
          </ac:cxnSpMkLst>
        </pc:cxnChg>
        <pc:cxnChg chg="add mod">
          <ac:chgData name="Durant Fullington" userId="e3d97aa3-1b50-41c8-a40c-78a9a9b72173" providerId="ADAL" clId="{2814C3B3-FA44-4C47-9FBB-987745E25ACF}" dt="2022-04-06T04:13:26.517" v="9065" actId="1076"/>
          <ac:cxnSpMkLst>
            <pc:docMk/>
            <pc:sldMk cId="111344702" sldId="267"/>
            <ac:cxnSpMk id="13" creationId="{B8F78053-DD1E-40BC-8E3E-1D09D2F33946}"/>
          </ac:cxnSpMkLst>
        </pc:cxnChg>
        <pc:cxnChg chg="add del mod">
          <ac:chgData name="Durant Fullington" userId="e3d97aa3-1b50-41c8-a40c-78a9a9b72173" providerId="ADAL" clId="{2814C3B3-FA44-4C47-9FBB-987745E25ACF}" dt="2022-04-06T03:56:19.701" v="8452" actId="478"/>
          <ac:cxnSpMkLst>
            <pc:docMk/>
            <pc:sldMk cId="111344702" sldId="267"/>
            <ac:cxnSpMk id="16" creationId="{C1B66815-5E6B-4AB2-B777-A61C22819674}"/>
          </ac:cxnSpMkLst>
        </pc:cxnChg>
        <pc:cxnChg chg="add mod">
          <ac:chgData name="Durant Fullington" userId="e3d97aa3-1b50-41c8-a40c-78a9a9b72173" providerId="ADAL" clId="{2814C3B3-FA44-4C47-9FBB-987745E25ACF}" dt="2022-04-06T04:13:26.517" v="9065" actId="1076"/>
          <ac:cxnSpMkLst>
            <pc:docMk/>
            <pc:sldMk cId="111344702" sldId="267"/>
            <ac:cxnSpMk id="17" creationId="{C6A5BF2E-FF50-47A9-8292-AB7C07203C55}"/>
          </ac:cxnSpMkLst>
        </pc:cxnChg>
        <pc:cxnChg chg="add del mod">
          <ac:chgData name="Durant Fullington" userId="e3d97aa3-1b50-41c8-a40c-78a9a9b72173" providerId="ADAL" clId="{2814C3B3-FA44-4C47-9FBB-987745E25ACF}" dt="2022-04-06T03:55:51.702" v="8438" actId="478"/>
          <ac:cxnSpMkLst>
            <pc:docMk/>
            <pc:sldMk cId="111344702" sldId="267"/>
            <ac:cxnSpMk id="23" creationId="{6DDB72E7-4A12-49BF-AB8E-4A8FD9095549}"/>
          </ac:cxnSpMkLst>
        </pc:cxnChg>
        <pc:cxnChg chg="add del mod">
          <ac:chgData name="Durant Fullington" userId="e3d97aa3-1b50-41c8-a40c-78a9a9b72173" providerId="ADAL" clId="{2814C3B3-FA44-4C47-9FBB-987745E25ACF}" dt="2022-04-06T03:55:52.057" v="8439" actId="478"/>
          <ac:cxnSpMkLst>
            <pc:docMk/>
            <pc:sldMk cId="111344702" sldId="267"/>
            <ac:cxnSpMk id="24" creationId="{8C86A118-33FC-4AF2-A55E-0A715B74AE8E}"/>
          </ac:cxnSpMkLst>
        </pc:cxnChg>
        <pc:cxnChg chg="add del mod">
          <ac:chgData name="Durant Fullington" userId="e3d97aa3-1b50-41c8-a40c-78a9a9b72173" providerId="ADAL" clId="{2814C3B3-FA44-4C47-9FBB-987745E25ACF}" dt="2022-04-06T03:55:52.609" v="8440" actId="478"/>
          <ac:cxnSpMkLst>
            <pc:docMk/>
            <pc:sldMk cId="111344702" sldId="267"/>
            <ac:cxnSpMk id="25" creationId="{1650CE2F-00D2-476F-A216-9E4E3CA88BD1}"/>
          </ac:cxnSpMkLst>
        </pc:cxnChg>
        <pc:cxnChg chg="add del mod">
          <ac:chgData name="Durant Fullington" userId="e3d97aa3-1b50-41c8-a40c-78a9a9b72173" providerId="ADAL" clId="{2814C3B3-FA44-4C47-9FBB-987745E25ACF}" dt="2022-04-06T03:55:51.345" v="8437" actId="478"/>
          <ac:cxnSpMkLst>
            <pc:docMk/>
            <pc:sldMk cId="111344702" sldId="267"/>
            <ac:cxnSpMk id="26" creationId="{3E03FB6A-792A-4B87-89A4-5282832BD347}"/>
          </ac:cxnSpMkLst>
        </pc:cxnChg>
        <pc:cxnChg chg="add del mod">
          <ac:chgData name="Durant Fullington" userId="e3d97aa3-1b50-41c8-a40c-78a9a9b72173" providerId="ADAL" clId="{2814C3B3-FA44-4C47-9FBB-987745E25ACF}" dt="2022-04-06T03:55:50.796" v="8436" actId="478"/>
          <ac:cxnSpMkLst>
            <pc:docMk/>
            <pc:sldMk cId="111344702" sldId="267"/>
            <ac:cxnSpMk id="27" creationId="{4FC72D53-F4D0-421D-AE50-69B031D792EB}"/>
          </ac:cxnSpMkLst>
        </pc:cxnChg>
        <pc:cxnChg chg="add mod">
          <ac:chgData name="Durant Fullington" userId="e3d97aa3-1b50-41c8-a40c-78a9a9b72173" providerId="ADAL" clId="{2814C3B3-FA44-4C47-9FBB-987745E25ACF}" dt="2022-04-06T04:13:26.517" v="9065" actId="1076"/>
          <ac:cxnSpMkLst>
            <pc:docMk/>
            <pc:sldMk cId="111344702" sldId="267"/>
            <ac:cxnSpMk id="39" creationId="{BF9B4246-93AE-40C3-B096-67071095D72E}"/>
          </ac:cxnSpMkLst>
        </pc:cxnChg>
        <pc:cxnChg chg="add mod">
          <ac:chgData name="Durant Fullington" userId="e3d97aa3-1b50-41c8-a40c-78a9a9b72173" providerId="ADAL" clId="{2814C3B3-FA44-4C47-9FBB-987745E25ACF}" dt="2022-04-06T04:13:26.517" v="9065" actId="1076"/>
          <ac:cxnSpMkLst>
            <pc:docMk/>
            <pc:sldMk cId="111344702" sldId="267"/>
            <ac:cxnSpMk id="41" creationId="{F81DEBCE-7185-4949-A5B2-820D5CE75972}"/>
          </ac:cxnSpMkLst>
        </pc:cxnChg>
        <pc:cxnChg chg="add del mod">
          <ac:chgData name="Durant Fullington" userId="e3d97aa3-1b50-41c8-a40c-78a9a9b72173" providerId="ADAL" clId="{2814C3B3-FA44-4C47-9FBB-987745E25ACF}" dt="2022-04-06T03:58:01.070" v="8502"/>
          <ac:cxnSpMkLst>
            <pc:docMk/>
            <pc:sldMk cId="111344702" sldId="267"/>
            <ac:cxnSpMk id="60" creationId="{72182CE1-CCCE-4223-83A2-A63B8065BE8F}"/>
          </ac:cxnSpMkLst>
        </pc:cxnChg>
        <pc:cxnChg chg="add del mod">
          <ac:chgData name="Durant Fullington" userId="e3d97aa3-1b50-41c8-a40c-78a9a9b72173" providerId="ADAL" clId="{2814C3B3-FA44-4C47-9FBB-987745E25ACF}" dt="2022-04-06T03:58:01.070" v="8502"/>
          <ac:cxnSpMkLst>
            <pc:docMk/>
            <pc:sldMk cId="111344702" sldId="267"/>
            <ac:cxnSpMk id="61" creationId="{1D2BFD71-A85B-4213-A25B-D50A8BA1680C}"/>
          </ac:cxnSpMkLst>
        </pc:cxnChg>
        <pc:cxnChg chg="add del mod">
          <ac:chgData name="Durant Fullington" userId="e3d97aa3-1b50-41c8-a40c-78a9a9b72173" providerId="ADAL" clId="{2814C3B3-FA44-4C47-9FBB-987745E25ACF}" dt="2022-04-06T03:58:01.070" v="8502"/>
          <ac:cxnSpMkLst>
            <pc:docMk/>
            <pc:sldMk cId="111344702" sldId="267"/>
            <ac:cxnSpMk id="62" creationId="{368E731B-F6EA-4274-A3FB-73D4D4EEE17A}"/>
          </ac:cxnSpMkLst>
        </pc:cxnChg>
        <pc:cxnChg chg="add del mod">
          <ac:chgData name="Durant Fullington" userId="e3d97aa3-1b50-41c8-a40c-78a9a9b72173" providerId="ADAL" clId="{2814C3B3-FA44-4C47-9FBB-987745E25ACF}" dt="2022-04-06T03:58:01.070" v="8502"/>
          <ac:cxnSpMkLst>
            <pc:docMk/>
            <pc:sldMk cId="111344702" sldId="267"/>
            <ac:cxnSpMk id="63" creationId="{9D679FA9-6E8F-41C9-90D8-42AD5A9C7523}"/>
          </ac:cxnSpMkLst>
        </pc:cxnChg>
        <pc:cxnChg chg="add del mod">
          <ac:chgData name="Durant Fullington" userId="e3d97aa3-1b50-41c8-a40c-78a9a9b72173" providerId="ADAL" clId="{2814C3B3-FA44-4C47-9FBB-987745E25ACF}" dt="2022-04-06T03:58:01.070" v="8502"/>
          <ac:cxnSpMkLst>
            <pc:docMk/>
            <pc:sldMk cId="111344702" sldId="267"/>
            <ac:cxnSpMk id="64" creationId="{EECE4F93-526D-4707-A78A-C251E27A2993}"/>
          </ac:cxnSpMkLst>
        </pc:cxnChg>
        <pc:cxnChg chg="add del mod">
          <ac:chgData name="Durant Fullington" userId="e3d97aa3-1b50-41c8-a40c-78a9a9b72173" providerId="ADAL" clId="{2814C3B3-FA44-4C47-9FBB-987745E25ACF}" dt="2022-04-06T03:58:13.014" v="8511" actId="478"/>
          <ac:cxnSpMkLst>
            <pc:docMk/>
            <pc:sldMk cId="111344702" sldId="267"/>
            <ac:cxnSpMk id="76" creationId="{31A00B03-3428-475D-A080-7812D889269C}"/>
          </ac:cxnSpMkLst>
        </pc:cxnChg>
        <pc:cxnChg chg="add del mod">
          <ac:chgData name="Durant Fullington" userId="e3d97aa3-1b50-41c8-a40c-78a9a9b72173" providerId="ADAL" clId="{2814C3B3-FA44-4C47-9FBB-987745E25ACF}" dt="2022-04-06T03:58:11.975" v="8509" actId="478"/>
          <ac:cxnSpMkLst>
            <pc:docMk/>
            <pc:sldMk cId="111344702" sldId="267"/>
            <ac:cxnSpMk id="77" creationId="{943991A7-4FAC-4B4B-AC02-2777143CF335}"/>
          </ac:cxnSpMkLst>
        </pc:cxnChg>
        <pc:cxnChg chg="add del mod">
          <ac:chgData name="Durant Fullington" userId="e3d97aa3-1b50-41c8-a40c-78a9a9b72173" providerId="ADAL" clId="{2814C3B3-FA44-4C47-9FBB-987745E25ACF}" dt="2022-04-06T04:00:03.206" v="8552" actId="478"/>
          <ac:cxnSpMkLst>
            <pc:docMk/>
            <pc:sldMk cId="111344702" sldId="267"/>
            <ac:cxnSpMk id="78" creationId="{A95F5992-D718-4AFC-B08E-4F28B78F6113}"/>
          </ac:cxnSpMkLst>
        </pc:cxnChg>
        <pc:cxnChg chg="add del mod">
          <ac:chgData name="Durant Fullington" userId="e3d97aa3-1b50-41c8-a40c-78a9a9b72173" providerId="ADAL" clId="{2814C3B3-FA44-4C47-9FBB-987745E25ACF}" dt="2022-04-06T03:58:12.548" v="8510" actId="478"/>
          <ac:cxnSpMkLst>
            <pc:docMk/>
            <pc:sldMk cId="111344702" sldId="267"/>
            <ac:cxnSpMk id="79" creationId="{E00BCF1E-368A-4D7D-8977-B57A2E4E775A}"/>
          </ac:cxnSpMkLst>
        </pc:cxnChg>
        <pc:cxnChg chg="add del mod">
          <ac:chgData name="Durant Fullington" userId="e3d97aa3-1b50-41c8-a40c-78a9a9b72173" providerId="ADAL" clId="{2814C3B3-FA44-4C47-9FBB-987745E25ACF}" dt="2022-04-06T03:58:13.565" v="8512" actId="478"/>
          <ac:cxnSpMkLst>
            <pc:docMk/>
            <pc:sldMk cId="111344702" sldId="267"/>
            <ac:cxnSpMk id="80" creationId="{86BCDD49-AA27-4396-9147-C1AEC11E7F3A}"/>
          </ac:cxnSpMkLst>
        </pc:cxnChg>
        <pc:cxnChg chg="add mod">
          <ac:chgData name="Durant Fullington" userId="e3d97aa3-1b50-41c8-a40c-78a9a9b72173" providerId="ADAL" clId="{2814C3B3-FA44-4C47-9FBB-987745E25ACF}" dt="2022-04-06T04:13:26.517" v="9065" actId="1076"/>
          <ac:cxnSpMkLst>
            <pc:docMk/>
            <pc:sldMk cId="111344702" sldId="267"/>
            <ac:cxnSpMk id="93" creationId="{998F5700-12C4-4482-8758-F0967AD5F093}"/>
          </ac:cxnSpMkLst>
        </pc:cxnChg>
        <pc:cxnChg chg="add mod">
          <ac:chgData name="Durant Fullington" userId="e3d97aa3-1b50-41c8-a40c-78a9a9b72173" providerId="ADAL" clId="{2814C3B3-FA44-4C47-9FBB-987745E25ACF}" dt="2022-04-06T04:13:26.517" v="9065" actId="1076"/>
          <ac:cxnSpMkLst>
            <pc:docMk/>
            <pc:sldMk cId="111344702" sldId="267"/>
            <ac:cxnSpMk id="101" creationId="{1ADBB864-8092-4A49-B7DF-B17FFC275388}"/>
          </ac:cxnSpMkLst>
        </pc:cxnChg>
        <pc:cxnChg chg="add mod">
          <ac:chgData name="Durant Fullington" userId="e3d97aa3-1b50-41c8-a40c-78a9a9b72173" providerId="ADAL" clId="{2814C3B3-FA44-4C47-9FBB-987745E25ACF}" dt="2022-04-06T04:13:26.517" v="9065" actId="1076"/>
          <ac:cxnSpMkLst>
            <pc:docMk/>
            <pc:sldMk cId="111344702" sldId="267"/>
            <ac:cxnSpMk id="103" creationId="{27FC8112-9829-4AC6-8D30-274D1CD142F8}"/>
          </ac:cxnSpMkLst>
        </pc:cxnChg>
        <pc:cxnChg chg="add mod ord">
          <ac:chgData name="Durant Fullington" userId="e3d97aa3-1b50-41c8-a40c-78a9a9b72173" providerId="ADAL" clId="{2814C3B3-FA44-4C47-9FBB-987745E25ACF}" dt="2022-04-06T04:13:26.517" v="9065" actId="1076"/>
          <ac:cxnSpMkLst>
            <pc:docMk/>
            <pc:sldMk cId="111344702" sldId="267"/>
            <ac:cxnSpMk id="105" creationId="{3E3299FB-B99B-48A7-ADC1-68C684129CC7}"/>
          </ac:cxnSpMkLst>
        </pc:cxnChg>
        <pc:cxnChg chg="add mod">
          <ac:chgData name="Durant Fullington" userId="e3d97aa3-1b50-41c8-a40c-78a9a9b72173" providerId="ADAL" clId="{2814C3B3-FA44-4C47-9FBB-987745E25ACF}" dt="2022-04-06T04:13:26.517" v="9065" actId="1076"/>
          <ac:cxnSpMkLst>
            <pc:docMk/>
            <pc:sldMk cId="111344702" sldId="267"/>
            <ac:cxnSpMk id="108" creationId="{C2944888-A889-42E7-8F74-671C4476CA89}"/>
          </ac:cxnSpMkLst>
        </pc:cxnChg>
        <pc:cxnChg chg="add mod">
          <ac:chgData name="Durant Fullington" userId="e3d97aa3-1b50-41c8-a40c-78a9a9b72173" providerId="ADAL" clId="{2814C3B3-FA44-4C47-9FBB-987745E25ACF}" dt="2022-04-06T04:13:26.517" v="9065" actId="1076"/>
          <ac:cxnSpMkLst>
            <pc:docMk/>
            <pc:sldMk cId="111344702" sldId="267"/>
            <ac:cxnSpMk id="110" creationId="{2AB92C3C-2FC9-40BF-A114-A9F1FE47D92B}"/>
          </ac:cxnSpMkLst>
        </pc:cxnChg>
        <pc:cxnChg chg="add mod">
          <ac:chgData name="Durant Fullington" userId="e3d97aa3-1b50-41c8-a40c-78a9a9b72173" providerId="ADAL" clId="{2814C3B3-FA44-4C47-9FBB-987745E25ACF}" dt="2022-04-06T04:13:26.517" v="9065" actId="1076"/>
          <ac:cxnSpMkLst>
            <pc:docMk/>
            <pc:sldMk cId="111344702" sldId="267"/>
            <ac:cxnSpMk id="111" creationId="{C9FF7591-1B56-4ADE-AE76-1A4D8B51D6E5}"/>
          </ac:cxnSpMkLst>
        </pc:cxnChg>
        <pc:cxnChg chg="add mod">
          <ac:chgData name="Durant Fullington" userId="e3d97aa3-1b50-41c8-a40c-78a9a9b72173" providerId="ADAL" clId="{2814C3B3-FA44-4C47-9FBB-987745E25ACF}" dt="2022-04-06T04:13:26.517" v="9065" actId="1076"/>
          <ac:cxnSpMkLst>
            <pc:docMk/>
            <pc:sldMk cId="111344702" sldId="267"/>
            <ac:cxnSpMk id="113" creationId="{C3DE9DD1-9265-4BD5-8AAF-ECE925E57E1F}"/>
          </ac:cxnSpMkLst>
        </pc:cxnChg>
        <pc:cxnChg chg="add mod">
          <ac:chgData name="Durant Fullington" userId="e3d97aa3-1b50-41c8-a40c-78a9a9b72173" providerId="ADAL" clId="{2814C3B3-FA44-4C47-9FBB-987745E25ACF}" dt="2022-04-06T04:13:26.517" v="9065" actId="1076"/>
          <ac:cxnSpMkLst>
            <pc:docMk/>
            <pc:sldMk cId="111344702" sldId="267"/>
            <ac:cxnSpMk id="115" creationId="{4C8546AE-5352-489E-BDD4-D21E4F6286F0}"/>
          </ac:cxnSpMkLst>
        </pc:cxnChg>
        <pc:cxnChg chg="add mod">
          <ac:chgData name="Durant Fullington" userId="e3d97aa3-1b50-41c8-a40c-78a9a9b72173" providerId="ADAL" clId="{2814C3B3-FA44-4C47-9FBB-987745E25ACF}" dt="2022-04-06T04:13:26.517" v="9065" actId="1076"/>
          <ac:cxnSpMkLst>
            <pc:docMk/>
            <pc:sldMk cId="111344702" sldId="267"/>
            <ac:cxnSpMk id="122" creationId="{CC293480-837B-4E76-9945-6170A1D451ED}"/>
          </ac:cxnSpMkLst>
        </pc:cxnChg>
        <pc:cxnChg chg="add mod">
          <ac:chgData name="Durant Fullington" userId="e3d97aa3-1b50-41c8-a40c-78a9a9b72173" providerId="ADAL" clId="{2814C3B3-FA44-4C47-9FBB-987745E25ACF}" dt="2022-04-06T04:13:26.517" v="9065" actId="1076"/>
          <ac:cxnSpMkLst>
            <pc:docMk/>
            <pc:sldMk cId="111344702" sldId="267"/>
            <ac:cxnSpMk id="123" creationId="{CF4E4E58-0B26-4B26-8F98-CD7FB59DBF58}"/>
          </ac:cxnSpMkLst>
        </pc:cxnChg>
        <pc:cxnChg chg="add mod">
          <ac:chgData name="Durant Fullington" userId="e3d97aa3-1b50-41c8-a40c-78a9a9b72173" providerId="ADAL" clId="{2814C3B3-FA44-4C47-9FBB-987745E25ACF}" dt="2022-04-06T04:13:26.517" v="9065" actId="1076"/>
          <ac:cxnSpMkLst>
            <pc:docMk/>
            <pc:sldMk cId="111344702" sldId="267"/>
            <ac:cxnSpMk id="127" creationId="{7F6817C1-2ED2-4CA9-BE02-2A0473CEE6CC}"/>
          </ac:cxnSpMkLst>
        </pc:cxnChg>
        <pc:cxnChg chg="add mod">
          <ac:chgData name="Durant Fullington" userId="e3d97aa3-1b50-41c8-a40c-78a9a9b72173" providerId="ADAL" clId="{2814C3B3-FA44-4C47-9FBB-987745E25ACF}" dt="2022-04-06T04:13:26.517" v="9065" actId="1076"/>
          <ac:cxnSpMkLst>
            <pc:docMk/>
            <pc:sldMk cId="111344702" sldId="267"/>
            <ac:cxnSpMk id="130" creationId="{6E8B9134-CDD5-4C60-82ED-1D97440DC449}"/>
          </ac:cxnSpMkLst>
        </pc:cxnChg>
        <pc:cxnChg chg="add mod">
          <ac:chgData name="Durant Fullington" userId="e3d97aa3-1b50-41c8-a40c-78a9a9b72173" providerId="ADAL" clId="{2814C3B3-FA44-4C47-9FBB-987745E25ACF}" dt="2022-04-06T04:13:26.517" v="9065" actId="1076"/>
          <ac:cxnSpMkLst>
            <pc:docMk/>
            <pc:sldMk cId="111344702" sldId="267"/>
            <ac:cxnSpMk id="131" creationId="{356F84DF-C27C-4D06-BB7C-564A87DB5B02}"/>
          </ac:cxnSpMkLst>
        </pc:cxnChg>
        <pc:cxnChg chg="add mod">
          <ac:chgData name="Durant Fullington" userId="e3d97aa3-1b50-41c8-a40c-78a9a9b72173" providerId="ADAL" clId="{2814C3B3-FA44-4C47-9FBB-987745E25ACF}" dt="2022-04-06T04:13:26.517" v="9065" actId="1076"/>
          <ac:cxnSpMkLst>
            <pc:docMk/>
            <pc:sldMk cId="111344702" sldId="267"/>
            <ac:cxnSpMk id="133" creationId="{90FB8B8C-9820-4184-9AA5-D6B11D4D5C48}"/>
          </ac:cxnSpMkLst>
        </pc:cxnChg>
        <pc:cxnChg chg="add mod">
          <ac:chgData name="Durant Fullington" userId="e3d97aa3-1b50-41c8-a40c-78a9a9b72173" providerId="ADAL" clId="{2814C3B3-FA44-4C47-9FBB-987745E25ACF}" dt="2022-04-06T04:13:26.517" v="9065" actId="1076"/>
          <ac:cxnSpMkLst>
            <pc:docMk/>
            <pc:sldMk cId="111344702" sldId="267"/>
            <ac:cxnSpMk id="137" creationId="{F2CDA2C4-07B7-46CC-8DF0-EDAE3B92666B}"/>
          </ac:cxnSpMkLst>
        </pc:cxnChg>
        <pc:cxnChg chg="add mod">
          <ac:chgData name="Durant Fullington" userId="e3d97aa3-1b50-41c8-a40c-78a9a9b72173" providerId="ADAL" clId="{2814C3B3-FA44-4C47-9FBB-987745E25ACF}" dt="2022-04-06T04:13:26.517" v="9065" actId="1076"/>
          <ac:cxnSpMkLst>
            <pc:docMk/>
            <pc:sldMk cId="111344702" sldId="267"/>
            <ac:cxnSpMk id="138" creationId="{5D8E0C32-7F69-4197-8B36-9BD7240D6861}"/>
          </ac:cxnSpMkLst>
        </pc:cxnChg>
      </pc:sldChg>
      <pc:sldChg chg="addSp delSp modSp new del mod">
        <pc:chgData name="Durant Fullington" userId="e3d97aa3-1b50-41c8-a40c-78a9a9b72173" providerId="ADAL" clId="{2814C3B3-FA44-4C47-9FBB-987745E25ACF}" dt="2022-04-06T04:07:12.109" v="8780" actId="47"/>
        <pc:sldMkLst>
          <pc:docMk/>
          <pc:sldMk cId="1380690342" sldId="268"/>
        </pc:sldMkLst>
        <pc:spChg chg="del">
          <ac:chgData name="Durant Fullington" userId="e3d97aa3-1b50-41c8-a40c-78a9a9b72173" providerId="ADAL" clId="{2814C3B3-FA44-4C47-9FBB-987745E25ACF}" dt="2022-04-06T04:05:39.810" v="8758" actId="478"/>
          <ac:spMkLst>
            <pc:docMk/>
            <pc:sldMk cId="1380690342" sldId="268"/>
            <ac:spMk id="2" creationId="{3F7B2CA6-9BA6-49BD-8B5E-5C2AD3DE7AF2}"/>
          </ac:spMkLst>
        </pc:spChg>
        <pc:spChg chg="del">
          <ac:chgData name="Durant Fullington" userId="e3d97aa3-1b50-41c8-a40c-78a9a9b72173" providerId="ADAL" clId="{2814C3B3-FA44-4C47-9FBB-987745E25ACF}" dt="2022-04-06T04:05:40.645" v="8759" actId="478"/>
          <ac:spMkLst>
            <pc:docMk/>
            <pc:sldMk cId="1380690342" sldId="268"/>
            <ac:spMk id="3" creationId="{4F8A757F-532D-4239-BD53-09C601AC2572}"/>
          </ac:spMkLst>
        </pc:spChg>
        <pc:spChg chg="add del">
          <ac:chgData name="Durant Fullington" userId="e3d97aa3-1b50-41c8-a40c-78a9a9b72173" providerId="ADAL" clId="{2814C3B3-FA44-4C47-9FBB-987745E25ACF}" dt="2022-04-06T04:06:17.936" v="8761" actId="22"/>
          <ac:spMkLst>
            <pc:docMk/>
            <pc:sldMk cId="1380690342" sldId="268"/>
            <ac:spMk id="5" creationId="{DC92B14A-96FB-4A43-81CB-408CAAAC6199}"/>
          </ac:spMkLst>
        </pc:spChg>
        <pc:spChg chg="add del">
          <ac:chgData name="Durant Fullington" userId="e3d97aa3-1b50-41c8-a40c-78a9a9b72173" providerId="ADAL" clId="{2814C3B3-FA44-4C47-9FBB-987745E25ACF}" dt="2022-04-06T04:06:20.017" v="8763" actId="22"/>
          <ac:spMkLst>
            <pc:docMk/>
            <pc:sldMk cId="1380690342" sldId="268"/>
            <ac:spMk id="7" creationId="{AABD78A5-BBF5-49F6-BE2C-EAEBA69080C7}"/>
          </ac:spMkLst>
        </pc:spChg>
        <pc:spChg chg="mod">
          <ac:chgData name="Durant Fullington" userId="e3d97aa3-1b50-41c8-a40c-78a9a9b72173" providerId="ADAL" clId="{2814C3B3-FA44-4C47-9FBB-987745E25ACF}" dt="2022-04-06T04:06:40.814" v="8764"/>
          <ac:spMkLst>
            <pc:docMk/>
            <pc:sldMk cId="1380690342" sldId="268"/>
            <ac:spMk id="15" creationId="{B3089A8C-C2A8-4BA1-A991-978A05D992EB}"/>
          </ac:spMkLst>
        </pc:spChg>
        <pc:spChg chg="mod">
          <ac:chgData name="Durant Fullington" userId="e3d97aa3-1b50-41c8-a40c-78a9a9b72173" providerId="ADAL" clId="{2814C3B3-FA44-4C47-9FBB-987745E25ACF}" dt="2022-04-06T04:06:40.814" v="8764"/>
          <ac:spMkLst>
            <pc:docMk/>
            <pc:sldMk cId="1380690342" sldId="268"/>
            <ac:spMk id="18" creationId="{30E66776-317E-4FCE-A9A4-D9525529D03A}"/>
          </ac:spMkLst>
        </pc:spChg>
        <pc:spChg chg="mod">
          <ac:chgData name="Durant Fullington" userId="e3d97aa3-1b50-41c8-a40c-78a9a9b72173" providerId="ADAL" clId="{2814C3B3-FA44-4C47-9FBB-987745E25ACF}" dt="2022-04-06T04:06:40.814" v="8764"/>
          <ac:spMkLst>
            <pc:docMk/>
            <pc:sldMk cId="1380690342" sldId="268"/>
            <ac:spMk id="21" creationId="{59861FAB-5286-4E87-B445-F1FC8F8EB3AC}"/>
          </ac:spMkLst>
        </pc:spChg>
        <pc:spChg chg="mod">
          <ac:chgData name="Durant Fullington" userId="e3d97aa3-1b50-41c8-a40c-78a9a9b72173" providerId="ADAL" clId="{2814C3B3-FA44-4C47-9FBB-987745E25ACF}" dt="2022-04-06T04:06:40.814" v="8764"/>
          <ac:spMkLst>
            <pc:docMk/>
            <pc:sldMk cId="1380690342" sldId="268"/>
            <ac:spMk id="22" creationId="{0004ACAE-D9D5-482F-BEE5-B94027EFFEA2}"/>
          </ac:spMkLst>
        </pc:spChg>
        <pc:spChg chg="mod">
          <ac:chgData name="Durant Fullington" userId="e3d97aa3-1b50-41c8-a40c-78a9a9b72173" providerId="ADAL" clId="{2814C3B3-FA44-4C47-9FBB-987745E25ACF}" dt="2022-04-06T04:06:40.814" v="8764"/>
          <ac:spMkLst>
            <pc:docMk/>
            <pc:sldMk cId="1380690342" sldId="268"/>
            <ac:spMk id="23" creationId="{A3824C35-94BE-4A6A-B920-17B87AD1DAAD}"/>
          </ac:spMkLst>
        </pc:spChg>
        <pc:spChg chg="mod">
          <ac:chgData name="Durant Fullington" userId="e3d97aa3-1b50-41c8-a40c-78a9a9b72173" providerId="ADAL" clId="{2814C3B3-FA44-4C47-9FBB-987745E25ACF}" dt="2022-04-06T04:06:40.814" v="8764"/>
          <ac:spMkLst>
            <pc:docMk/>
            <pc:sldMk cId="1380690342" sldId="268"/>
            <ac:spMk id="26" creationId="{D79EEF77-ED3A-4034-BD5D-F6E42AE92CE5}"/>
          </ac:spMkLst>
        </pc:spChg>
        <pc:spChg chg="mod">
          <ac:chgData name="Durant Fullington" userId="e3d97aa3-1b50-41c8-a40c-78a9a9b72173" providerId="ADAL" clId="{2814C3B3-FA44-4C47-9FBB-987745E25ACF}" dt="2022-04-06T04:06:40.814" v="8764"/>
          <ac:spMkLst>
            <pc:docMk/>
            <pc:sldMk cId="1380690342" sldId="268"/>
            <ac:spMk id="27" creationId="{6504AEA5-D2E5-4365-BDD3-5B282019B629}"/>
          </ac:spMkLst>
        </pc:spChg>
        <pc:spChg chg="mod">
          <ac:chgData name="Durant Fullington" userId="e3d97aa3-1b50-41c8-a40c-78a9a9b72173" providerId="ADAL" clId="{2814C3B3-FA44-4C47-9FBB-987745E25ACF}" dt="2022-04-06T04:06:40.814" v="8764"/>
          <ac:spMkLst>
            <pc:docMk/>
            <pc:sldMk cId="1380690342" sldId="268"/>
            <ac:spMk id="28" creationId="{86A0DEDF-719F-4A5C-BC45-A6C52939AF87}"/>
          </ac:spMkLst>
        </pc:spChg>
        <pc:grpChg chg="add del mod">
          <ac:chgData name="Durant Fullington" userId="e3d97aa3-1b50-41c8-a40c-78a9a9b72173" providerId="ADAL" clId="{2814C3B3-FA44-4C47-9FBB-987745E25ACF}" dt="2022-04-06T04:07:10.523" v="8779" actId="478"/>
          <ac:grpSpMkLst>
            <pc:docMk/>
            <pc:sldMk cId="1380690342" sldId="268"/>
            <ac:grpSpMk id="8" creationId="{882B93BB-9085-448D-BFBE-6FFB51460037}"/>
          </ac:grpSpMkLst>
        </pc:grpChg>
        <pc:picChg chg="mod">
          <ac:chgData name="Durant Fullington" userId="e3d97aa3-1b50-41c8-a40c-78a9a9b72173" providerId="ADAL" clId="{2814C3B3-FA44-4C47-9FBB-987745E25ACF}" dt="2022-04-06T04:06:40.814" v="8764"/>
          <ac:picMkLst>
            <pc:docMk/>
            <pc:sldMk cId="1380690342" sldId="268"/>
            <ac:picMk id="9" creationId="{277C8500-E112-4E71-B609-2319437741EE}"/>
          </ac:picMkLst>
        </pc:picChg>
        <pc:picChg chg="mod">
          <ac:chgData name="Durant Fullington" userId="e3d97aa3-1b50-41c8-a40c-78a9a9b72173" providerId="ADAL" clId="{2814C3B3-FA44-4C47-9FBB-987745E25ACF}" dt="2022-04-06T04:06:40.814" v="8764"/>
          <ac:picMkLst>
            <pc:docMk/>
            <pc:sldMk cId="1380690342" sldId="268"/>
            <ac:picMk id="10" creationId="{C760CDBB-5A3D-470B-AFD6-8B10E52BF68C}"/>
          </ac:picMkLst>
        </pc:picChg>
        <pc:picChg chg="mod">
          <ac:chgData name="Durant Fullington" userId="e3d97aa3-1b50-41c8-a40c-78a9a9b72173" providerId="ADAL" clId="{2814C3B3-FA44-4C47-9FBB-987745E25ACF}" dt="2022-04-06T04:06:40.814" v="8764"/>
          <ac:picMkLst>
            <pc:docMk/>
            <pc:sldMk cId="1380690342" sldId="268"/>
            <ac:picMk id="11" creationId="{D6A556ED-970B-4450-8E21-4E5242AD7CC1}"/>
          </ac:picMkLst>
        </pc:picChg>
        <pc:picChg chg="mod">
          <ac:chgData name="Durant Fullington" userId="e3d97aa3-1b50-41c8-a40c-78a9a9b72173" providerId="ADAL" clId="{2814C3B3-FA44-4C47-9FBB-987745E25ACF}" dt="2022-04-06T04:06:40.814" v="8764"/>
          <ac:picMkLst>
            <pc:docMk/>
            <pc:sldMk cId="1380690342" sldId="268"/>
            <ac:picMk id="12" creationId="{03E7FB4A-D776-4BAB-BF9E-BAB59B83026A}"/>
          </ac:picMkLst>
        </pc:picChg>
        <pc:cxnChg chg="mod">
          <ac:chgData name="Durant Fullington" userId="e3d97aa3-1b50-41c8-a40c-78a9a9b72173" providerId="ADAL" clId="{2814C3B3-FA44-4C47-9FBB-987745E25ACF}" dt="2022-04-06T04:06:40.814" v="8764"/>
          <ac:cxnSpMkLst>
            <pc:docMk/>
            <pc:sldMk cId="1380690342" sldId="268"/>
            <ac:cxnSpMk id="13" creationId="{0A48D281-E8EC-41F4-B588-B9F3BCE510A0}"/>
          </ac:cxnSpMkLst>
        </pc:cxnChg>
        <pc:cxnChg chg="mod">
          <ac:chgData name="Durant Fullington" userId="e3d97aa3-1b50-41c8-a40c-78a9a9b72173" providerId="ADAL" clId="{2814C3B3-FA44-4C47-9FBB-987745E25ACF}" dt="2022-04-06T04:06:40.814" v="8764"/>
          <ac:cxnSpMkLst>
            <pc:docMk/>
            <pc:sldMk cId="1380690342" sldId="268"/>
            <ac:cxnSpMk id="14" creationId="{1DE0F68F-7738-4DCB-845A-F4DEA0B4F123}"/>
          </ac:cxnSpMkLst>
        </pc:cxnChg>
        <pc:cxnChg chg="mod">
          <ac:chgData name="Durant Fullington" userId="e3d97aa3-1b50-41c8-a40c-78a9a9b72173" providerId="ADAL" clId="{2814C3B3-FA44-4C47-9FBB-987745E25ACF}" dt="2022-04-06T04:06:40.814" v="8764"/>
          <ac:cxnSpMkLst>
            <pc:docMk/>
            <pc:sldMk cId="1380690342" sldId="268"/>
            <ac:cxnSpMk id="16" creationId="{0C23E93B-7172-4D83-B4B1-16A3381DA51E}"/>
          </ac:cxnSpMkLst>
        </pc:cxnChg>
        <pc:cxnChg chg="mod">
          <ac:chgData name="Durant Fullington" userId="e3d97aa3-1b50-41c8-a40c-78a9a9b72173" providerId="ADAL" clId="{2814C3B3-FA44-4C47-9FBB-987745E25ACF}" dt="2022-04-06T04:06:40.814" v="8764"/>
          <ac:cxnSpMkLst>
            <pc:docMk/>
            <pc:sldMk cId="1380690342" sldId="268"/>
            <ac:cxnSpMk id="17" creationId="{54AFCD11-A309-4967-ABE1-F62A8355400B}"/>
          </ac:cxnSpMkLst>
        </pc:cxnChg>
        <pc:cxnChg chg="mod">
          <ac:chgData name="Durant Fullington" userId="e3d97aa3-1b50-41c8-a40c-78a9a9b72173" providerId="ADAL" clId="{2814C3B3-FA44-4C47-9FBB-987745E25ACF}" dt="2022-04-06T04:06:40.814" v="8764"/>
          <ac:cxnSpMkLst>
            <pc:docMk/>
            <pc:sldMk cId="1380690342" sldId="268"/>
            <ac:cxnSpMk id="19" creationId="{7FEE4ED5-8755-4EAC-B378-691DB1E6ABFB}"/>
          </ac:cxnSpMkLst>
        </pc:cxnChg>
        <pc:cxnChg chg="mod">
          <ac:chgData name="Durant Fullington" userId="e3d97aa3-1b50-41c8-a40c-78a9a9b72173" providerId="ADAL" clId="{2814C3B3-FA44-4C47-9FBB-987745E25ACF}" dt="2022-04-06T04:06:40.814" v="8764"/>
          <ac:cxnSpMkLst>
            <pc:docMk/>
            <pc:sldMk cId="1380690342" sldId="268"/>
            <ac:cxnSpMk id="20" creationId="{5B10E02F-7D1A-4A89-9DBA-6375BDE2DAA9}"/>
          </ac:cxnSpMkLst>
        </pc:cxnChg>
        <pc:cxnChg chg="mod">
          <ac:chgData name="Durant Fullington" userId="e3d97aa3-1b50-41c8-a40c-78a9a9b72173" providerId="ADAL" clId="{2814C3B3-FA44-4C47-9FBB-987745E25ACF}" dt="2022-04-06T04:06:40.814" v="8764"/>
          <ac:cxnSpMkLst>
            <pc:docMk/>
            <pc:sldMk cId="1380690342" sldId="268"/>
            <ac:cxnSpMk id="24" creationId="{35FE7D14-6804-4661-9FFC-0874E7EF71C7}"/>
          </ac:cxnSpMkLst>
        </pc:cxnChg>
        <pc:cxnChg chg="mod">
          <ac:chgData name="Durant Fullington" userId="e3d97aa3-1b50-41c8-a40c-78a9a9b72173" providerId="ADAL" clId="{2814C3B3-FA44-4C47-9FBB-987745E25ACF}" dt="2022-04-06T04:06:40.814" v="8764"/>
          <ac:cxnSpMkLst>
            <pc:docMk/>
            <pc:sldMk cId="1380690342" sldId="268"/>
            <ac:cxnSpMk id="25" creationId="{85774E1C-F1A8-4270-BDBF-E963F42B37DF}"/>
          </ac:cxnSpMkLst>
        </pc:cxnChg>
      </pc:sldChg>
      <pc:sldChg chg="addSp delSp modSp new mod">
        <pc:chgData name="Durant Fullington" userId="e3d97aa3-1b50-41c8-a40c-78a9a9b72173" providerId="ADAL" clId="{2814C3B3-FA44-4C47-9FBB-987745E25ACF}" dt="2022-04-08T04:47:19.215" v="14188" actId="313"/>
        <pc:sldMkLst>
          <pc:docMk/>
          <pc:sldMk cId="3364598086" sldId="268"/>
        </pc:sldMkLst>
        <pc:spChg chg="add mod">
          <ac:chgData name="Durant Fullington" userId="e3d97aa3-1b50-41c8-a40c-78a9a9b72173" providerId="ADAL" clId="{2814C3B3-FA44-4C47-9FBB-987745E25ACF}" dt="2022-04-08T04:47:19.215" v="14188" actId="313"/>
          <ac:spMkLst>
            <pc:docMk/>
            <pc:sldMk cId="3364598086" sldId="268"/>
            <ac:spMk id="2" creationId="{019D2A0C-B2E1-4FA4-9590-221C262A0EAE}"/>
          </ac:spMkLst>
        </pc:spChg>
        <pc:spChg chg="del">
          <ac:chgData name="Durant Fullington" userId="e3d97aa3-1b50-41c8-a40c-78a9a9b72173" providerId="ADAL" clId="{2814C3B3-FA44-4C47-9FBB-987745E25ACF}" dt="2022-04-07T14:56:35.007" v="9290" actId="478"/>
          <ac:spMkLst>
            <pc:docMk/>
            <pc:sldMk cId="3364598086" sldId="268"/>
            <ac:spMk id="2" creationId="{78FCC989-79C4-4D6F-9DF5-FC5AA2730760}"/>
          </ac:spMkLst>
        </pc:spChg>
        <pc:spChg chg="del">
          <ac:chgData name="Durant Fullington" userId="e3d97aa3-1b50-41c8-a40c-78a9a9b72173" providerId="ADAL" clId="{2814C3B3-FA44-4C47-9FBB-987745E25ACF}" dt="2022-04-07T14:56:36.751" v="9291" actId="478"/>
          <ac:spMkLst>
            <pc:docMk/>
            <pc:sldMk cId="3364598086" sldId="268"/>
            <ac:spMk id="3" creationId="{E9AFC90B-1B50-4F0F-A7D9-64249134BCBA}"/>
          </ac:spMkLst>
        </pc:spChg>
        <pc:spChg chg="add mod">
          <ac:chgData name="Durant Fullington" userId="e3d97aa3-1b50-41c8-a40c-78a9a9b72173" providerId="ADAL" clId="{2814C3B3-FA44-4C47-9FBB-987745E25ACF}" dt="2022-04-07T14:56:53.456" v="9320" actId="20577"/>
          <ac:spMkLst>
            <pc:docMk/>
            <pc:sldMk cId="3364598086" sldId="268"/>
            <ac:spMk id="4" creationId="{83CD24F4-8D6E-4CCB-8F4A-7743D2BA1440}"/>
          </ac:spMkLst>
        </pc:spChg>
      </pc:sldChg>
      <pc:sldChg chg="addSp delSp modSp add mod ord">
        <pc:chgData name="Durant Fullington" userId="e3d97aa3-1b50-41c8-a40c-78a9a9b72173" providerId="ADAL" clId="{2814C3B3-FA44-4C47-9FBB-987745E25ACF}" dt="2022-04-08T03:02:16.399" v="11246" actId="1076"/>
        <pc:sldMkLst>
          <pc:docMk/>
          <pc:sldMk cId="2703387996" sldId="269"/>
        </pc:sldMkLst>
        <pc:spChg chg="add mod">
          <ac:chgData name="Durant Fullington" userId="e3d97aa3-1b50-41c8-a40c-78a9a9b72173" providerId="ADAL" clId="{2814C3B3-FA44-4C47-9FBB-987745E25ACF}" dt="2022-04-08T03:02:16.399" v="11246" actId="1076"/>
          <ac:spMkLst>
            <pc:docMk/>
            <pc:sldMk cId="2703387996" sldId="269"/>
            <ac:spMk id="2" creationId="{963889FA-EFC9-4B4B-92D3-D343A59340F4}"/>
          </ac:spMkLst>
        </pc:spChg>
        <pc:spChg chg="add mod">
          <ac:chgData name="Durant Fullington" userId="e3d97aa3-1b50-41c8-a40c-78a9a9b72173" providerId="ADAL" clId="{2814C3B3-FA44-4C47-9FBB-987745E25ACF}" dt="2022-04-07T14:59:23.916" v="9473" actId="20577"/>
          <ac:spMkLst>
            <pc:docMk/>
            <pc:sldMk cId="2703387996" sldId="269"/>
            <ac:spMk id="3" creationId="{DFEBAD83-A623-402D-89DE-DB6C952C787B}"/>
          </ac:spMkLst>
        </pc:spChg>
        <pc:spChg chg="add del mod">
          <ac:chgData name="Durant Fullington" userId="e3d97aa3-1b50-41c8-a40c-78a9a9b72173" providerId="ADAL" clId="{2814C3B3-FA44-4C47-9FBB-987745E25ACF}" dt="2022-04-08T02:53:04.611" v="10553"/>
          <ac:spMkLst>
            <pc:docMk/>
            <pc:sldMk cId="2703387996" sldId="269"/>
            <ac:spMk id="5" creationId="{78E544EF-7BB3-4DCF-80EC-4B17177F3EA9}"/>
          </ac:spMkLst>
        </pc:spChg>
        <pc:spChg chg="add mod">
          <ac:chgData name="Durant Fullington" userId="e3d97aa3-1b50-41c8-a40c-78a9a9b72173" providerId="ADAL" clId="{2814C3B3-FA44-4C47-9FBB-987745E25ACF}" dt="2022-04-08T03:02:14.736" v="11245" actId="1076"/>
          <ac:spMkLst>
            <pc:docMk/>
            <pc:sldMk cId="2703387996" sldId="269"/>
            <ac:spMk id="7" creationId="{EAC6C32A-B691-44DD-9729-9BA3B219C7EA}"/>
          </ac:spMkLst>
        </pc:spChg>
        <pc:spChg chg="add mod">
          <ac:chgData name="Durant Fullington" userId="e3d97aa3-1b50-41c8-a40c-78a9a9b72173" providerId="ADAL" clId="{2814C3B3-FA44-4C47-9FBB-987745E25ACF}" dt="2022-04-08T03:02:12.905" v="11244" actId="1076"/>
          <ac:spMkLst>
            <pc:docMk/>
            <pc:sldMk cId="2703387996" sldId="269"/>
            <ac:spMk id="9" creationId="{7605E2F4-5EB2-4D3E-87A3-6F08CBB934BF}"/>
          </ac:spMkLst>
        </pc:spChg>
        <pc:spChg chg="del">
          <ac:chgData name="Durant Fullington" userId="e3d97aa3-1b50-41c8-a40c-78a9a9b72173" providerId="ADAL" clId="{2814C3B3-FA44-4C47-9FBB-987745E25ACF}" dt="2022-04-07T14:59:12.732" v="9433" actId="478"/>
          <ac:spMkLst>
            <pc:docMk/>
            <pc:sldMk cId="2703387996" sldId="269"/>
            <ac:spMk id="35" creationId="{DAA3F5E9-649F-4E27-BDC3-01D3B79761C6}"/>
          </ac:spMkLst>
        </pc:spChg>
      </pc:sldChg>
      <pc:sldChg chg="addSp delSp modSp new mod">
        <pc:chgData name="Durant Fullington" userId="e3d97aa3-1b50-41c8-a40c-78a9a9b72173" providerId="ADAL" clId="{2814C3B3-FA44-4C47-9FBB-987745E25ACF}" dt="2022-04-08T04:16:30.902" v="13299" actId="1076"/>
        <pc:sldMkLst>
          <pc:docMk/>
          <pc:sldMk cId="1534790984" sldId="270"/>
        </pc:sldMkLst>
        <pc:spChg chg="del">
          <ac:chgData name="Durant Fullington" userId="e3d97aa3-1b50-41c8-a40c-78a9a9b72173" providerId="ADAL" clId="{2814C3B3-FA44-4C47-9FBB-987745E25ACF}" dt="2022-04-08T04:16:27.780" v="13296" actId="478"/>
          <ac:spMkLst>
            <pc:docMk/>
            <pc:sldMk cId="1534790984" sldId="270"/>
            <ac:spMk id="2" creationId="{B1256B3C-F28B-49DF-B631-84D37894A418}"/>
          </ac:spMkLst>
        </pc:spChg>
        <pc:spChg chg="del">
          <ac:chgData name="Durant Fullington" userId="e3d97aa3-1b50-41c8-a40c-78a9a9b72173" providerId="ADAL" clId="{2814C3B3-FA44-4C47-9FBB-987745E25ACF}" dt="2022-04-08T04:16:28.568" v="13297" actId="478"/>
          <ac:spMkLst>
            <pc:docMk/>
            <pc:sldMk cId="1534790984" sldId="270"/>
            <ac:spMk id="3" creationId="{4A356D82-DEA8-4CDD-8705-355838CFF1BC}"/>
          </ac:spMkLst>
        </pc:spChg>
        <pc:picChg chg="add mod">
          <ac:chgData name="Durant Fullington" userId="e3d97aa3-1b50-41c8-a40c-78a9a9b72173" providerId="ADAL" clId="{2814C3B3-FA44-4C47-9FBB-987745E25ACF}" dt="2022-04-08T04:16:30.902" v="13299" actId="1076"/>
          <ac:picMkLst>
            <pc:docMk/>
            <pc:sldMk cId="1534790984" sldId="270"/>
            <ac:picMk id="4" creationId="{8FBA757B-C5D5-4475-AC74-FDEFB74179CB}"/>
          </ac:picMkLst>
        </pc:picChg>
      </pc:sldChg>
      <pc:sldChg chg="new del">
        <pc:chgData name="Durant Fullington" userId="e3d97aa3-1b50-41c8-a40c-78a9a9b72173" providerId="ADAL" clId="{2814C3B3-FA44-4C47-9FBB-987745E25ACF}" dt="2022-04-08T04:06:32.547" v="12846" actId="680"/>
        <pc:sldMkLst>
          <pc:docMk/>
          <pc:sldMk cId="3263829096" sldId="270"/>
        </pc:sldMkLst>
      </pc:sldChg>
      <pc:sldChg chg="addSp delSp modSp new mod ord">
        <pc:chgData name="Durant Fullington" userId="e3d97aa3-1b50-41c8-a40c-78a9a9b72173" providerId="ADAL" clId="{2814C3B3-FA44-4C47-9FBB-987745E25ACF}" dt="2022-04-08T04:16:22.575" v="13295"/>
        <pc:sldMkLst>
          <pc:docMk/>
          <pc:sldMk cId="2019777603" sldId="271"/>
        </pc:sldMkLst>
        <pc:spChg chg="del">
          <ac:chgData name="Durant Fullington" userId="e3d97aa3-1b50-41c8-a40c-78a9a9b72173" providerId="ADAL" clId="{2814C3B3-FA44-4C47-9FBB-987745E25ACF}" dt="2022-04-08T04:16:13.739" v="13290" actId="478"/>
          <ac:spMkLst>
            <pc:docMk/>
            <pc:sldMk cId="2019777603" sldId="271"/>
            <ac:spMk id="2" creationId="{C48619D4-88CC-4A33-9982-48BBBAE56829}"/>
          </ac:spMkLst>
        </pc:spChg>
        <pc:spChg chg="del">
          <ac:chgData name="Durant Fullington" userId="e3d97aa3-1b50-41c8-a40c-78a9a9b72173" providerId="ADAL" clId="{2814C3B3-FA44-4C47-9FBB-987745E25ACF}" dt="2022-04-08T04:16:14.399" v="13291" actId="478"/>
          <ac:spMkLst>
            <pc:docMk/>
            <pc:sldMk cId="2019777603" sldId="271"/>
            <ac:spMk id="3" creationId="{70DB8BD1-0B2C-4934-8574-EA82D54394FE}"/>
          </ac:spMkLst>
        </pc:spChg>
        <pc:picChg chg="add mod">
          <ac:chgData name="Durant Fullington" userId="e3d97aa3-1b50-41c8-a40c-78a9a9b72173" providerId="ADAL" clId="{2814C3B3-FA44-4C47-9FBB-987745E25ACF}" dt="2022-04-08T04:16:20.928" v="13293" actId="1076"/>
          <ac:picMkLst>
            <pc:docMk/>
            <pc:sldMk cId="2019777603" sldId="271"/>
            <ac:picMk id="4" creationId="{14897F65-BEC6-4852-8453-1F7D5B5304EC}"/>
          </ac:picMkLst>
        </pc:picChg>
      </pc:sldChg>
      <pc:sldChg chg="addSp delSp modSp new mod ord">
        <pc:chgData name="Durant Fullington" userId="e3d97aa3-1b50-41c8-a40c-78a9a9b72173" providerId="ADAL" clId="{2814C3B3-FA44-4C47-9FBB-987745E25ACF}" dt="2022-04-08T04:41:42.152" v="14182" actId="1076"/>
        <pc:sldMkLst>
          <pc:docMk/>
          <pc:sldMk cId="3356191487" sldId="272"/>
        </pc:sldMkLst>
        <pc:spChg chg="del">
          <ac:chgData name="Durant Fullington" userId="e3d97aa3-1b50-41c8-a40c-78a9a9b72173" providerId="ADAL" clId="{2814C3B3-FA44-4C47-9FBB-987745E25ACF}" dt="2022-04-08T04:18:14.880" v="13303" actId="478"/>
          <ac:spMkLst>
            <pc:docMk/>
            <pc:sldMk cId="3356191487" sldId="272"/>
            <ac:spMk id="2" creationId="{627DCBFF-7602-4802-AD75-ACDE009B1CEE}"/>
          </ac:spMkLst>
        </pc:spChg>
        <pc:spChg chg="del">
          <ac:chgData name="Durant Fullington" userId="e3d97aa3-1b50-41c8-a40c-78a9a9b72173" providerId="ADAL" clId="{2814C3B3-FA44-4C47-9FBB-987745E25ACF}" dt="2022-04-08T04:18:16.015" v="13304" actId="478"/>
          <ac:spMkLst>
            <pc:docMk/>
            <pc:sldMk cId="3356191487" sldId="272"/>
            <ac:spMk id="3" creationId="{E1FCAAD6-658C-4465-BDA7-BA3224544448}"/>
          </ac:spMkLst>
        </pc:spChg>
        <pc:spChg chg="mod">
          <ac:chgData name="Durant Fullington" userId="e3d97aa3-1b50-41c8-a40c-78a9a9b72173" providerId="ADAL" clId="{2814C3B3-FA44-4C47-9FBB-987745E25ACF}" dt="2022-04-08T04:18:29.088" v="13313"/>
          <ac:spMkLst>
            <pc:docMk/>
            <pc:sldMk cId="3356191487" sldId="272"/>
            <ac:spMk id="7" creationId="{EC131E5D-5DC6-4AB3-B73C-BD9297C21283}"/>
          </ac:spMkLst>
        </pc:spChg>
        <pc:spChg chg="mod">
          <ac:chgData name="Durant Fullington" userId="e3d97aa3-1b50-41c8-a40c-78a9a9b72173" providerId="ADAL" clId="{2814C3B3-FA44-4C47-9FBB-987745E25ACF}" dt="2022-04-08T04:18:29.088" v="13313"/>
          <ac:spMkLst>
            <pc:docMk/>
            <pc:sldMk cId="3356191487" sldId="272"/>
            <ac:spMk id="8" creationId="{0454AE47-0F07-4188-B8BA-AA05F4F965E6}"/>
          </ac:spMkLst>
        </pc:spChg>
        <pc:spChg chg="mod">
          <ac:chgData name="Durant Fullington" userId="e3d97aa3-1b50-41c8-a40c-78a9a9b72173" providerId="ADAL" clId="{2814C3B3-FA44-4C47-9FBB-987745E25ACF}" dt="2022-04-08T04:18:29.088" v="13313"/>
          <ac:spMkLst>
            <pc:docMk/>
            <pc:sldMk cId="3356191487" sldId="272"/>
            <ac:spMk id="9" creationId="{49F8167C-5FB4-4C2E-AA18-EF040F70F2BC}"/>
          </ac:spMkLst>
        </pc:spChg>
        <pc:spChg chg="mod">
          <ac:chgData name="Durant Fullington" userId="e3d97aa3-1b50-41c8-a40c-78a9a9b72173" providerId="ADAL" clId="{2814C3B3-FA44-4C47-9FBB-987745E25ACF}" dt="2022-04-08T04:18:46.692" v="13323" actId="404"/>
          <ac:spMkLst>
            <pc:docMk/>
            <pc:sldMk cId="3356191487" sldId="272"/>
            <ac:spMk id="10" creationId="{D625B529-5627-4168-BAF0-13561AD3E252}"/>
          </ac:spMkLst>
        </pc:spChg>
        <pc:spChg chg="mod">
          <ac:chgData name="Durant Fullington" userId="e3d97aa3-1b50-41c8-a40c-78a9a9b72173" providerId="ADAL" clId="{2814C3B3-FA44-4C47-9FBB-987745E25ACF}" dt="2022-04-08T04:18:29.088" v="13313"/>
          <ac:spMkLst>
            <pc:docMk/>
            <pc:sldMk cId="3356191487" sldId="272"/>
            <ac:spMk id="11" creationId="{D2025124-A478-4746-A318-4236AA69415A}"/>
          </ac:spMkLst>
        </pc:spChg>
        <pc:spChg chg="mod">
          <ac:chgData name="Durant Fullington" userId="e3d97aa3-1b50-41c8-a40c-78a9a9b72173" providerId="ADAL" clId="{2814C3B3-FA44-4C47-9FBB-987745E25ACF}" dt="2022-04-08T04:33:38.216" v="13994" actId="1076"/>
          <ac:spMkLst>
            <pc:docMk/>
            <pc:sldMk cId="3356191487" sldId="272"/>
            <ac:spMk id="12" creationId="{A48A0261-60F9-442C-8454-9B602555E140}"/>
          </ac:spMkLst>
        </pc:spChg>
        <pc:spChg chg="mod">
          <ac:chgData name="Durant Fullington" userId="e3d97aa3-1b50-41c8-a40c-78a9a9b72173" providerId="ADAL" clId="{2814C3B3-FA44-4C47-9FBB-987745E25ACF}" dt="2022-04-08T04:39:03.054" v="14114" actId="1076"/>
          <ac:spMkLst>
            <pc:docMk/>
            <pc:sldMk cId="3356191487" sldId="272"/>
            <ac:spMk id="13" creationId="{A88253A2-2BA1-4848-9C96-6C48FAE76D1C}"/>
          </ac:spMkLst>
        </pc:spChg>
        <pc:spChg chg="mod">
          <ac:chgData name="Durant Fullington" userId="e3d97aa3-1b50-41c8-a40c-78a9a9b72173" providerId="ADAL" clId="{2814C3B3-FA44-4C47-9FBB-987745E25ACF}" dt="2022-04-08T04:18:29.088" v="13313"/>
          <ac:spMkLst>
            <pc:docMk/>
            <pc:sldMk cId="3356191487" sldId="272"/>
            <ac:spMk id="15" creationId="{81EBE89F-5C04-48E8-B785-69B4AF661289}"/>
          </ac:spMkLst>
        </pc:spChg>
        <pc:spChg chg="mod">
          <ac:chgData name="Durant Fullington" userId="e3d97aa3-1b50-41c8-a40c-78a9a9b72173" providerId="ADAL" clId="{2814C3B3-FA44-4C47-9FBB-987745E25ACF}" dt="2022-04-08T04:18:57.701" v="13339" actId="404"/>
          <ac:spMkLst>
            <pc:docMk/>
            <pc:sldMk cId="3356191487" sldId="272"/>
            <ac:spMk id="16" creationId="{9DCB588F-02BF-4B7F-8C95-7D2A8B2BF5E3}"/>
          </ac:spMkLst>
        </pc:spChg>
        <pc:spChg chg="mod">
          <ac:chgData name="Durant Fullington" userId="e3d97aa3-1b50-41c8-a40c-78a9a9b72173" providerId="ADAL" clId="{2814C3B3-FA44-4C47-9FBB-987745E25ACF}" dt="2022-04-08T04:19:13.535" v="13347" actId="255"/>
          <ac:spMkLst>
            <pc:docMk/>
            <pc:sldMk cId="3356191487" sldId="272"/>
            <ac:spMk id="17" creationId="{0E3E2A94-F732-41B9-8243-B6A4D49CBFE1}"/>
          </ac:spMkLst>
        </pc:spChg>
        <pc:spChg chg="mod">
          <ac:chgData name="Durant Fullington" userId="e3d97aa3-1b50-41c8-a40c-78a9a9b72173" providerId="ADAL" clId="{2814C3B3-FA44-4C47-9FBB-987745E25ACF}" dt="2022-04-08T04:32:30.023" v="13975" actId="1076"/>
          <ac:spMkLst>
            <pc:docMk/>
            <pc:sldMk cId="3356191487" sldId="272"/>
            <ac:spMk id="22" creationId="{F9605B59-9044-4983-99EB-2F7B709A8D07}"/>
          </ac:spMkLst>
        </pc:spChg>
        <pc:spChg chg="mod">
          <ac:chgData name="Durant Fullington" userId="e3d97aa3-1b50-41c8-a40c-78a9a9b72173" providerId="ADAL" clId="{2814C3B3-FA44-4C47-9FBB-987745E25ACF}" dt="2022-04-08T04:33:42.581" v="13995" actId="1076"/>
          <ac:spMkLst>
            <pc:docMk/>
            <pc:sldMk cId="3356191487" sldId="272"/>
            <ac:spMk id="23" creationId="{CC3D8C0A-78A0-4930-80AD-9A27FC8A4FE3}"/>
          </ac:spMkLst>
        </pc:spChg>
        <pc:spChg chg="mod">
          <ac:chgData name="Durant Fullington" userId="e3d97aa3-1b50-41c8-a40c-78a9a9b72173" providerId="ADAL" clId="{2814C3B3-FA44-4C47-9FBB-987745E25ACF}" dt="2022-04-08T04:32:33.735" v="13976" actId="1076"/>
          <ac:spMkLst>
            <pc:docMk/>
            <pc:sldMk cId="3356191487" sldId="272"/>
            <ac:spMk id="28" creationId="{80E8065C-B638-428F-9930-D8DEA3070D04}"/>
          </ac:spMkLst>
        </pc:spChg>
        <pc:spChg chg="mod">
          <ac:chgData name="Durant Fullington" userId="e3d97aa3-1b50-41c8-a40c-78a9a9b72173" providerId="ADAL" clId="{2814C3B3-FA44-4C47-9FBB-987745E25ACF}" dt="2022-04-08T04:39:03.054" v="14114" actId="1076"/>
          <ac:spMkLst>
            <pc:docMk/>
            <pc:sldMk cId="3356191487" sldId="272"/>
            <ac:spMk id="29" creationId="{5C3AB861-B55E-4C1C-BB52-F6102B18067B}"/>
          </ac:spMkLst>
        </pc:spChg>
        <pc:spChg chg="del mod">
          <ac:chgData name="Durant Fullington" userId="e3d97aa3-1b50-41c8-a40c-78a9a9b72173" providerId="ADAL" clId="{2814C3B3-FA44-4C47-9FBB-987745E25ACF}" dt="2022-04-08T04:37:24.266" v="14085" actId="21"/>
          <ac:spMkLst>
            <pc:docMk/>
            <pc:sldMk cId="3356191487" sldId="272"/>
            <ac:spMk id="30" creationId="{660AF7B6-F311-4435-A217-BD1520BCC756}"/>
          </ac:spMkLst>
        </pc:spChg>
        <pc:spChg chg="mod">
          <ac:chgData name="Durant Fullington" userId="e3d97aa3-1b50-41c8-a40c-78a9a9b72173" providerId="ADAL" clId="{2814C3B3-FA44-4C47-9FBB-987745E25ACF}" dt="2022-04-08T04:18:40.526" v="13317" actId="1076"/>
          <ac:spMkLst>
            <pc:docMk/>
            <pc:sldMk cId="3356191487" sldId="272"/>
            <ac:spMk id="31" creationId="{168CFEBE-7D15-4495-B23D-35E07F21F81C}"/>
          </ac:spMkLst>
        </pc:spChg>
        <pc:spChg chg="mod">
          <ac:chgData name="Durant Fullington" userId="e3d97aa3-1b50-41c8-a40c-78a9a9b72173" providerId="ADAL" clId="{2814C3B3-FA44-4C47-9FBB-987745E25ACF}" dt="2022-04-08T04:18:42.535" v="13318" actId="1076"/>
          <ac:spMkLst>
            <pc:docMk/>
            <pc:sldMk cId="3356191487" sldId="272"/>
            <ac:spMk id="32" creationId="{9064C268-5B6E-46D8-B348-089A32276442}"/>
          </ac:spMkLst>
        </pc:spChg>
        <pc:spChg chg="mod">
          <ac:chgData name="Durant Fullington" userId="e3d97aa3-1b50-41c8-a40c-78a9a9b72173" providerId="ADAL" clId="{2814C3B3-FA44-4C47-9FBB-987745E25ACF}" dt="2022-04-08T04:18:44.110" v="13319" actId="1076"/>
          <ac:spMkLst>
            <pc:docMk/>
            <pc:sldMk cId="3356191487" sldId="272"/>
            <ac:spMk id="33" creationId="{C07BAC9F-65AA-49D9-BC62-E0400C57CD18}"/>
          </ac:spMkLst>
        </pc:spChg>
        <pc:spChg chg="add mod">
          <ac:chgData name="Durant Fullington" userId="e3d97aa3-1b50-41c8-a40c-78a9a9b72173" providerId="ADAL" clId="{2814C3B3-FA44-4C47-9FBB-987745E25ACF}" dt="2022-04-08T04:19:57.760" v="13367"/>
          <ac:spMkLst>
            <pc:docMk/>
            <pc:sldMk cId="3356191487" sldId="272"/>
            <ac:spMk id="34" creationId="{36B7DA3B-AEBE-48A9-8ECB-2C407F3B7963}"/>
          </ac:spMkLst>
        </pc:spChg>
        <pc:spChg chg="add mod">
          <ac:chgData name="Durant Fullington" userId="e3d97aa3-1b50-41c8-a40c-78a9a9b72173" providerId="ADAL" clId="{2814C3B3-FA44-4C47-9FBB-987745E25ACF}" dt="2022-04-08T04:41:21.697" v="14181" actId="164"/>
          <ac:spMkLst>
            <pc:docMk/>
            <pc:sldMk cId="3356191487" sldId="272"/>
            <ac:spMk id="37" creationId="{144AE8A6-2143-41DA-8F59-190EEA5F424F}"/>
          </ac:spMkLst>
        </pc:spChg>
        <pc:spChg chg="add mod">
          <ac:chgData name="Durant Fullington" userId="e3d97aa3-1b50-41c8-a40c-78a9a9b72173" providerId="ADAL" clId="{2814C3B3-FA44-4C47-9FBB-987745E25ACF}" dt="2022-04-08T04:41:21.697" v="14181" actId="164"/>
          <ac:spMkLst>
            <pc:docMk/>
            <pc:sldMk cId="3356191487" sldId="272"/>
            <ac:spMk id="49" creationId="{F2B8D9F0-E218-4273-BFA4-EA4CAF4B633B}"/>
          </ac:spMkLst>
        </pc:spChg>
        <pc:spChg chg="add del mod">
          <ac:chgData name="Durant Fullington" userId="e3d97aa3-1b50-41c8-a40c-78a9a9b72173" providerId="ADAL" clId="{2814C3B3-FA44-4C47-9FBB-987745E25ACF}" dt="2022-04-08T04:37:28.474" v="14089" actId="478"/>
          <ac:spMkLst>
            <pc:docMk/>
            <pc:sldMk cId="3356191487" sldId="272"/>
            <ac:spMk id="50" creationId="{9F62C2F8-6B7A-4B22-B26D-7EDAB7456131}"/>
          </ac:spMkLst>
        </pc:spChg>
        <pc:spChg chg="add mod">
          <ac:chgData name="Durant Fullington" userId="e3d97aa3-1b50-41c8-a40c-78a9a9b72173" providerId="ADAL" clId="{2814C3B3-FA44-4C47-9FBB-987745E25ACF}" dt="2022-04-08T04:41:21.697" v="14181" actId="164"/>
          <ac:spMkLst>
            <pc:docMk/>
            <pc:sldMk cId="3356191487" sldId="272"/>
            <ac:spMk id="60" creationId="{2AF0DBC7-8CDC-49E9-B97D-F9BBA8ED6F78}"/>
          </ac:spMkLst>
        </pc:spChg>
        <pc:spChg chg="add mod">
          <ac:chgData name="Durant Fullington" userId="e3d97aa3-1b50-41c8-a40c-78a9a9b72173" providerId="ADAL" clId="{2814C3B3-FA44-4C47-9FBB-987745E25ACF}" dt="2022-04-08T04:41:21.697" v="14181" actId="164"/>
          <ac:spMkLst>
            <pc:docMk/>
            <pc:sldMk cId="3356191487" sldId="272"/>
            <ac:spMk id="61" creationId="{A6C97331-B2C6-4054-843C-ABA890E7C43C}"/>
          </ac:spMkLst>
        </pc:spChg>
        <pc:spChg chg="add mod ord">
          <ac:chgData name="Durant Fullington" userId="e3d97aa3-1b50-41c8-a40c-78a9a9b72173" providerId="ADAL" clId="{2814C3B3-FA44-4C47-9FBB-987745E25ACF}" dt="2022-04-08T04:41:21.697" v="14181" actId="164"/>
          <ac:spMkLst>
            <pc:docMk/>
            <pc:sldMk cId="3356191487" sldId="272"/>
            <ac:spMk id="65" creationId="{FA041F93-8CBF-4AF0-B473-A1C1B2944B0D}"/>
          </ac:spMkLst>
        </pc:spChg>
        <pc:spChg chg="add mod">
          <ac:chgData name="Durant Fullington" userId="e3d97aa3-1b50-41c8-a40c-78a9a9b72173" providerId="ADAL" clId="{2814C3B3-FA44-4C47-9FBB-987745E25ACF}" dt="2022-04-08T04:41:21.697" v="14181" actId="164"/>
          <ac:spMkLst>
            <pc:docMk/>
            <pc:sldMk cId="3356191487" sldId="272"/>
            <ac:spMk id="78" creationId="{5FE8E836-69E6-4B98-88D7-6963D5B3679C}"/>
          </ac:spMkLst>
        </pc:spChg>
        <pc:spChg chg="add del mod">
          <ac:chgData name="Durant Fullington" userId="e3d97aa3-1b50-41c8-a40c-78a9a9b72173" providerId="ADAL" clId="{2814C3B3-FA44-4C47-9FBB-987745E25ACF}" dt="2022-04-08T04:41:16.648" v="14180" actId="478"/>
          <ac:spMkLst>
            <pc:docMk/>
            <pc:sldMk cId="3356191487" sldId="272"/>
            <ac:spMk id="79" creationId="{2FB0420C-E079-4229-8884-68709C1DB677}"/>
          </ac:spMkLst>
        </pc:spChg>
        <pc:grpChg chg="add del mod">
          <ac:chgData name="Durant Fullington" userId="e3d97aa3-1b50-41c8-a40c-78a9a9b72173" providerId="ADAL" clId="{2814C3B3-FA44-4C47-9FBB-987745E25ACF}" dt="2022-04-08T04:41:21.697" v="14181" actId="164"/>
          <ac:grpSpMkLst>
            <pc:docMk/>
            <pc:sldMk cId="3356191487" sldId="272"/>
            <ac:grpSpMk id="6" creationId="{1E2299FC-B738-4F41-915B-5E2C01504327}"/>
          </ac:grpSpMkLst>
        </pc:grpChg>
        <pc:grpChg chg="add mod">
          <ac:chgData name="Durant Fullington" userId="e3d97aa3-1b50-41c8-a40c-78a9a9b72173" providerId="ADAL" clId="{2814C3B3-FA44-4C47-9FBB-987745E25ACF}" dt="2022-04-08T04:41:42.152" v="14182" actId="1076"/>
          <ac:grpSpMkLst>
            <pc:docMk/>
            <pc:sldMk cId="3356191487" sldId="272"/>
            <ac:grpSpMk id="80" creationId="{82C88341-125A-4ED6-BE0D-DD583521028A}"/>
          </ac:grpSpMkLst>
        </pc:grpChg>
        <pc:picChg chg="add mod">
          <ac:chgData name="Durant Fullington" userId="e3d97aa3-1b50-41c8-a40c-78a9a9b72173" providerId="ADAL" clId="{2814C3B3-FA44-4C47-9FBB-987745E25ACF}" dt="2022-04-08T04:18:23.136" v="13311" actId="1076"/>
          <ac:picMkLst>
            <pc:docMk/>
            <pc:sldMk cId="3356191487" sldId="272"/>
            <ac:picMk id="5" creationId="{1C65603F-7CA3-4728-A306-D0427BE14C45}"/>
          </ac:picMkLst>
        </pc:picChg>
        <pc:cxnChg chg="mod">
          <ac:chgData name="Durant Fullington" userId="e3d97aa3-1b50-41c8-a40c-78a9a9b72173" providerId="ADAL" clId="{2814C3B3-FA44-4C47-9FBB-987745E25ACF}" dt="2022-04-08T04:37:51.863" v="14096" actId="14100"/>
          <ac:cxnSpMkLst>
            <pc:docMk/>
            <pc:sldMk cId="3356191487" sldId="272"/>
            <ac:cxnSpMk id="14" creationId="{4428D745-964C-459B-8473-22C4408054B3}"/>
          </ac:cxnSpMkLst>
        </pc:cxnChg>
        <pc:cxnChg chg="del mod">
          <ac:chgData name="Durant Fullington" userId="e3d97aa3-1b50-41c8-a40c-78a9a9b72173" providerId="ADAL" clId="{2814C3B3-FA44-4C47-9FBB-987745E25ACF}" dt="2022-04-08T04:32:24.795" v="13974" actId="478"/>
          <ac:cxnSpMkLst>
            <pc:docMk/>
            <pc:sldMk cId="3356191487" sldId="272"/>
            <ac:cxnSpMk id="18" creationId="{DADD0F05-652B-4B21-8EDB-07E3C0D561E9}"/>
          </ac:cxnSpMkLst>
        </pc:cxnChg>
        <pc:cxnChg chg="mod">
          <ac:chgData name="Durant Fullington" userId="e3d97aa3-1b50-41c8-a40c-78a9a9b72173" providerId="ADAL" clId="{2814C3B3-FA44-4C47-9FBB-987745E25ACF}" dt="2022-04-08T04:33:38.216" v="13994" actId="1076"/>
          <ac:cxnSpMkLst>
            <pc:docMk/>
            <pc:sldMk cId="3356191487" sldId="272"/>
            <ac:cxnSpMk id="19" creationId="{8C89134E-50BF-4D76-823F-BDACC91C7B9D}"/>
          </ac:cxnSpMkLst>
        </pc:cxnChg>
        <pc:cxnChg chg="del mod">
          <ac:chgData name="Durant Fullington" userId="e3d97aa3-1b50-41c8-a40c-78a9a9b72173" providerId="ADAL" clId="{2814C3B3-FA44-4C47-9FBB-987745E25ACF}" dt="2022-04-08T04:32:23.635" v="13973" actId="478"/>
          <ac:cxnSpMkLst>
            <pc:docMk/>
            <pc:sldMk cId="3356191487" sldId="272"/>
            <ac:cxnSpMk id="20" creationId="{E761EB4C-AC71-46B3-BBB5-7C91B856E489}"/>
          </ac:cxnSpMkLst>
        </pc:cxnChg>
        <pc:cxnChg chg="del mod">
          <ac:chgData name="Durant Fullington" userId="e3d97aa3-1b50-41c8-a40c-78a9a9b72173" providerId="ADAL" clId="{2814C3B3-FA44-4C47-9FBB-987745E25ACF}" dt="2022-04-08T04:32:08.554" v="13966" actId="478"/>
          <ac:cxnSpMkLst>
            <pc:docMk/>
            <pc:sldMk cId="3356191487" sldId="272"/>
            <ac:cxnSpMk id="21" creationId="{8F139F6B-73C6-40AE-AA9C-3C1766C0E48B}"/>
          </ac:cxnSpMkLst>
        </pc:cxnChg>
        <pc:cxnChg chg="del mod">
          <ac:chgData name="Durant Fullington" userId="e3d97aa3-1b50-41c8-a40c-78a9a9b72173" providerId="ADAL" clId="{2814C3B3-FA44-4C47-9FBB-987745E25ACF}" dt="2022-04-08T04:32:21.108" v="13972" actId="478"/>
          <ac:cxnSpMkLst>
            <pc:docMk/>
            <pc:sldMk cId="3356191487" sldId="272"/>
            <ac:cxnSpMk id="24" creationId="{4024F219-FBEC-4CA2-B1DE-00834495151E}"/>
          </ac:cxnSpMkLst>
        </pc:cxnChg>
        <pc:cxnChg chg="del mod">
          <ac:chgData name="Durant Fullington" userId="e3d97aa3-1b50-41c8-a40c-78a9a9b72173" providerId="ADAL" clId="{2814C3B3-FA44-4C47-9FBB-987745E25ACF}" dt="2022-04-08T04:32:18.009" v="13969" actId="478"/>
          <ac:cxnSpMkLst>
            <pc:docMk/>
            <pc:sldMk cId="3356191487" sldId="272"/>
            <ac:cxnSpMk id="25" creationId="{14B0804C-A37D-4DEB-A447-DE359876ECF2}"/>
          </ac:cxnSpMkLst>
        </pc:cxnChg>
        <pc:cxnChg chg="del mod">
          <ac:chgData name="Durant Fullington" userId="e3d97aa3-1b50-41c8-a40c-78a9a9b72173" providerId="ADAL" clId="{2814C3B3-FA44-4C47-9FBB-987745E25ACF}" dt="2022-04-08T04:32:16.065" v="13968" actId="478"/>
          <ac:cxnSpMkLst>
            <pc:docMk/>
            <pc:sldMk cId="3356191487" sldId="272"/>
            <ac:cxnSpMk id="26" creationId="{E3CA8E1B-B152-4480-8F6F-6DF4E161411C}"/>
          </ac:cxnSpMkLst>
        </pc:cxnChg>
        <pc:cxnChg chg="mod">
          <ac:chgData name="Durant Fullington" userId="e3d97aa3-1b50-41c8-a40c-78a9a9b72173" providerId="ADAL" clId="{2814C3B3-FA44-4C47-9FBB-987745E25ACF}" dt="2022-04-08T04:37:43.803" v="14093" actId="14100"/>
          <ac:cxnSpMkLst>
            <pc:docMk/>
            <pc:sldMk cId="3356191487" sldId="272"/>
            <ac:cxnSpMk id="27" creationId="{F6FC18EE-393D-4588-BD49-F21140B5DB43}"/>
          </ac:cxnSpMkLst>
        </pc:cxnChg>
        <pc:cxnChg chg="add mod">
          <ac:chgData name="Durant Fullington" userId="e3d97aa3-1b50-41c8-a40c-78a9a9b72173" providerId="ADAL" clId="{2814C3B3-FA44-4C47-9FBB-987745E25ACF}" dt="2022-04-08T04:41:21.697" v="14181" actId="164"/>
          <ac:cxnSpMkLst>
            <pc:docMk/>
            <pc:sldMk cId="3356191487" sldId="272"/>
            <ac:cxnSpMk id="39" creationId="{EA6F3F04-DF73-477C-A9E3-06C16BD3F15F}"/>
          </ac:cxnSpMkLst>
        </pc:cxnChg>
        <pc:cxnChg chg="add mod">
          <ac:chgData name="Durant Fullington" userId="e3d97aa3-1b50-41c8-a40c-78a9a9b72173" providerId="ADAL" clId="{2814C3B3-FA44-4C47-9FBB-987745E25ACF}" dt="2022-04-08T04:41:21.697" v="14181" actId="164"/>
          <ac:cxnSpMkLst>
            <pc:docMk/>
            <pc:sldMk cId="3356191487" sldId="272"/>
            <ac:cxnSpMk id="42" creationId="{431BE4A8-ED96-479B-BCD8-4774E1E8799A}"/>
          </ac:cxnSpMkLst>
        </pc:cxnChg>
        <pc:cxnChg chg="add mod">
          <ac:chgData name="Durant Fullington" userId="e3d97aa3-1b50-41c8-a40c-78a9a9b72173" providerId="ADAL" clId="{2814C3B3-FA44-4C47-9FBB-987745E25ACF}" dt="2022-04-08T04:41:21.697" v="14181" actId="164"/>
          <ac:cxnSpMkLst>
            <pc:docMk/>
            <pc:sldMk cId="3356191487" sldId="272"/>
            <ac:cxnSpMk id="44" creationId="{782E8FA5-CEB0-49CE-8652-24DC81228533}"/>
          </ac:cxnSpMkLst>
        </pc:cxnChg>
        <pc:cxnChg chg="add mod">
          <ac:chgData name="Durant Fullington" userId="e3d97aa3-1b50-41c8-a40c-78a9a9b72173" providerId="ADAL" clId="{2814C3B3-FA44-4C47-9FBB-987745E25ACF}" dt="2022-04-08T04:41:21.697" v="14181" actId="164"/>
          <ac:cxnSpMkLst>
            <pc:docMk/>
            <pc:sldMk cId="3356191487" sldId="272"/>
            <ac:cxnSpMk id="67" creationId="{E1F6D515-DC66-4B48-B5D1-AE69953D7400}"/>
          </ac:cxnSpMkLst>
        </pc:cxnChg>
        <pc:cxnChg chg="add mod">
          <ac:chgData name="Durant Fullington" userId="e3d97aa3-1b50-41c8-a40c-78a9a9b72173" providerId="ADAL" clId="{2814C3B3-FA44-4C47-9FBB-987745E25ACF}" dt="2022-04-08T04:41:21.697" v="14181" actId="164"/>
          <ac:cxnSpMkLst>
            <pc:docMk/>
            <pc:sldMk cId="3356191487" sldId="272"/>
            <ac:cxnSpMk id="70" creationId="{B7F89430-3143-49B8-89C9-63D261562BB0}"/>
          </ac:cxnSpMkLst>
        </pc:cxnChg>
        <pc:cxnChg chg="add del mod">
          <ac:chgData name="Durant Fullington" userId="e3d97aa3-1b50-41c8-a40c-78a9a9b72173" providerId="ADAL" clId="{2814C3B3-FA44-4C47-9FBB-987745E25ACF}" dt="2022-04-08T04:39:10.472" v="14116" actId="478"/>
          <ac:cxnSpMkLst>
            <pc:docMk/>
            <pc:sldMk cId="3356191487" sldId="272"/>
            <ac:cxnSpMk id="73" creationId="{CF067A9A-B2CB-4D29-8B45-331E0B9C6BE6}"/>
          </ac:cxnSpMkLst>
        </pc:cxnChg>
        <pc:cxnChg chg="add mod">
          <ac:chgData name="Durant Fullington" userId="e3d97aa3-1b50-41c8-a40c-78a9a9b72173" providerId="ADAL" clId="{2814C3B3-FA44-4C47-9FBB-987745E25ACF}" dt="2022-04-08T04:41:21.697" v="14181" actId="164"/>
          <ac:cxnSpMkLst>
            <pc:docMk/>
            <pc:sldMk cId="3356191487" sldId="272"/>
            <ac:cxnSpMk id="75" creationId="{AA68EBE7-ED60-4F3A-BC83-B5EA2C8B3921}"/>
          </ac:cxnSpMkLst>
        </pc:cxnChg>
        <pc:cxnChg chg="add mod">
          <ac:chgData name="Durant Fullington" userId="e3d97aa3-1b50-41c8-a40c-78a9a9b72173" providerId="ADAL" clId="{2814C3B3-FA44-4C47-9FBB-987745E25ACF}" dt="2022-04-08T04:41:21.697" v="14181" actId="164"/>
          <ac:cxnSpMkLst>
            <pc:docMk/>
            <pc:sldMk cId="3356191487" sldId="272"/>
            <ac:cxnSpMk id="77" creationId="{1034F0EC-D917-49E4-A096-F89672DED464}"/>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42376" y="569312"/>
            <a:ext cx="7540024" cy="2040759"/>
          </a:xfrm>
        </p:spPr>
        <p:txBody>
          <a:bodyPr/>
          <a:lstStyle/>
          <a:p>
            <a:r>
              <a:rPr lang="en-US" dirty="0"/>
              <a:t>Click to edit Master </a:t>
            </a:r>
            <a:br>
              <a:rPr lang="en-US" dirty="0"/>
            </a:br>
            <a:r>
              <a:rPr lang="en-US" dirty="0"/>
              <a:t>title style</a:t>
            </a:r>
          </a:p>
        </p:txBody>
      </p:sp>
      <p:sp>
        <p:nvSpPr>
          <p:cNvPr id="3" name="Subtitle 2"/>
          <p:cNvSpPr>
            <a:spLocks noGrp="1"/>
          </p:cNvSpPr>
          <p:nvPr>
            <p:ph type="subTitle" idx="1"/>
          </p:nvPr>
        </p:nvSpPr>
        <p:spPr>
          <a:xfrm>
            <a:off x="4042377" y="2890347"/>
            <a:ext cx="7540023" cy="274845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Picture Placeholder 2"/>
          <p:cNvSpPr>
            <a:spLocks noGrp="1"/>
          </p:cNvSpPr>
          <p:nvPr>
            <p:ph type="pic" idx="14"/>
          </p:nvPr>
        </p:nvSpPr>
        <p:spPr>
          <a:xfrm>
            <a:off x="0" y="1"/>
            <a:ext cx="3678621" cy="5940101"/>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222421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g.jpg"/>
          <p:cNvPicPr>
            <a:picLocks noChangeAspect="1"/>
          </p:cNvPicPr>
          <p:nvPr userDrawn="1"/>
        </p:nvPicPr>
        <p:blipFill>
          <a:blip r:embed="rId2" cstate="email">
            <a:alphaModFix amt="60000"/>
            <a:extLst>
              <a:ext uri="{28A0092B-C50C-407E-A947-70E740481C1C}">
                <a14:useLocalDpi xmlns:a14="http://schemas.microsoft.com/office/drawing/2010/main" val="0"/>
              </a:ext>
            </a:extLst>
          </a:blip>
          <a:stretch>
            <a:fillRect/>
          </a:stretch>
        </p:blipFill>
        <p:spPr>
          <a:xfrm>
            <a:off x="0" y="-19707"/>
            <a:ext cx="12192000" cy="6877707"/>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532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74794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93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688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534782" y="430146"/>
            <a:ext cx="11196305" cy="5182226"/>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7116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1117" y="274639"/>
            <a:ext cx="10831283" cy="1143000"/>
          </a:xfrm>
        </p:spPr>
        <p:txBody>
          <a:bodyPr/>
          <a:lstStyle/>
          <a:p>
            <a:r>
              <a:rPr lang="en-US"/>
              <a:t>Click to edit Master title style</a:t>
            </a:r>
          </a:p>
        </p:txBody>
      </p:sp>
      <p:sp>
        <p:nvSpPr>
          <p:cNvPr id="3" name="Content Placeholder 2"/>
          <p:cNvSpPr>
            <a:spLocks noGrp="1"/>
          </p:cNvSpPr>
          <p:nvPr>
            <p:ph idx="1"/>
          </p:nvPr>
        </p:nvSpPr>
        <p:spPr>
          <a:xfrm>
            <a:off x="751117" y="1600201"/>
            <a:ext cx="10831283" cy="39507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2"/>
          <p:cNvSpPr>
            <a:spLocks noGrp="1"/>
          </p:cNvSpPr>
          <p:nvPr>
            <p:ph type="pic" idx="13"/>
          </p:nvPr>
        </p:nvSpPr>
        <p:spPr>
          <a:xfrm>
            <a:off x="8312515" y="1600202"/>
            <a:ext cx="3269885" cy="2988015"/>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231322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2537" y="4501931"/>
            <a:ext cx="10233751" cy="1267044"/>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1092536" y="3011380"/>
            <a:ext cx="10233752" cy="139552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Picture Placeholder 2"/>
          <p:cNvSpPr>
            <a:spLocks noGrp="1"/>
          </p:cNvSpPr>
          <p:nvPr>
            <p:ph type="pic" idx="13"/>
          </p:nvPr>
        </p:nvSpPr>
        <p:spPr>
          <a:xfrm>
            <a:off x="1092535" y="378938"/>
            <a:ext cx="10233751" cy="2417007"/>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1427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2611" y="274639"/>
            <a:ext cx="11049789" cy="1143000"/>
          </a:xfrm>
        </p:spPr>
        <p:txBody>
          <a:bodyPr/>
          <a:lstStyle/>
          <a:p>
            <a:r>
              <a:rPr lang="en-US" dirty="0"/>
              <a:t>Click to edit Master title style</a:t>
            </a:r>
          </a:p>
        </p:txBody>
      </p:sp>
      <p:sp>
        <p:nvSpPr>
          <p:cNvPr id="3" name="Content Placeholder 2"/>
          <p:cNvSpPr>
            <a:spLocks noGrp="1"/>
          </p:cNvSpPr>
          <p:nvPr>
            <p:ph sz="half" idx="1"/>
          </p:nvPr>
        </p:nvSpPr>
        <p:spPr>
          <a:xfrm>
            <a:off x="532611" y="1600202"/>
            <a:ext cx="5462671" cy="408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09386" y="1600202"/>
            <a:ext cx="5273017" cy="408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254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78621" y="274638"/>
            <a:ext cx="7903779" cy="741363"/>
          </a:xfrm>
        </p:spPr>
        <p:txBody>
          <a:bodyPr>
            <a:noAutofit/>
          </a:bodyPr>
          <a:lstStyle>
            <a:lvl1pPr>
              <a:defRPr sz="3800"/>
            </a:lvl1pPr>
          </a:lstStyle>
          <a:p>
            <a:r>
              <a:rPr lang="en-US"/>
              <a:t>Click to edit Master title style</a:t>
            </a:r>
            <a:endParaRPr lang="en-US" dirty="0"/>
          </a:p>
        </p:txBody>
      </p:sp>
      <p:sp>
        <p:nvSpPr>
          <p:cNvPr id="3" name="Text Placeholder 2"/>
          <p:cNvSpPr>
            <a:spLocks noGrp="1"/>
          </p:cNvSpPr>
          <p:nvPr>
            <p:ph type="body" idx="1"/>
          </p:nvPr>
        </p:nvSpPr>
        <p:spPr>
          <a:xfrm>
            <a:off x="3678621" y="1215233"/>
            <a:ext cx="3993931"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78621" y="1854994"/>
            <a:ext cx="3993931" cy="38597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906115" y="1215233"/>
            <a:ext cx="367628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906115" y="1854994"/>
            <a:ext cx="3676285" cy="38597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2"/>
          <p:cNvSpPr>
            <a:spLocks noGrp="1"/>
          </p:cNvSpPr>
          <p:nvPr>
            <p:ph type="pic" idx="13"/>
          </p:nvPr>
        </p:nvSpPr>
        <p:spPr>
          <a:xfrm>
            <a:off x="207023" y="274638"/>
            <a:ext cx="3269885" cy="2623723"/>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12" name="Picture Placeholder 2"/>
          <p:cNvSpPr>
            <a:spLocks noGrp="1"/>
          </p:cNvSpPr>
          <p:nvPr>
            <p:ph type="pic" idx="14"/>
          </p:nvPr>
        </p:nvSpPr>
        <p:spPr>
          <a:xfrm>
            <a:off x="207023" y="3116479"/>
            <a:ext cx="3269885" cy="2598308"/>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313644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11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288964" y="348214"/>
            <a:ext cx="5187365" cy="5233432"/>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7" name="Content Placeholder 2"/>
          <p:cNvSpPr>
            <a:spLocks noGrp="1"/>
          </p:cNvSpPr>
          <p:nvPr>
            <p:ph idx="1"/>
          </p:nvPr>
        </p:nvSpPr>
        <p:spPr>
          <a:xfrm>
            <a:off x="5817746" y="348215"/>
            <a:ext cx="5913340" cy="53051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1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4535" y="273050"/>
            <a:ext cx="6733740"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7952830" y="273053"/>
            <a:ext cx="3629572" cy="53802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14535" y="1435103"/>
            <a:ext cx="6733740" cy="421823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53858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6938" y="4800601"/>
            <a:ext cx="10585463"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996938" y="402899"/>
            <a:ext cx="10585463" cy="432467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996938" y="5367339"/>
            <a:ext cx="10585463" cy="4396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04340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997" y="274639"/>
            <a:ext cx="10667403"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4997" y="1600201"/>
            <a:ext cx="10667403" cy="3950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p:nvSpPr>
        <p:spPr>
          <a:xfrm>
            <a:off x="3" y="5940102"/>
            <a:ext cx="12191997" cy="917899"/>
          </a:xfrm>
          <a:prstGeom prst="rect">
            <a:avLst/>
          </a:prstGeom>
          <a:solidFill>
            <a:srgbClr val="5D17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p:cNvPicPr>
            <a:picLocks noChangeAspect="1"/>
          </p:cNvPicPr>
          <p:nvPr userDrawn="1"/>
        </p:nvPicPr>
        <p:blipFill>
          <a:blip r:embed="rId16" cstate="email">
            <a:extLst>
              <a:ext uri="{28A0092B-C50C-407E-A947-70E740481C1C}">
                <a14:useLocalDpi xmlns:a14="http://schemas.microsoft.com/office/drawing/2010/main" val="0"/>
              </a:ext>
            </a:extLst>
          </a:blip>
          <a:stretch>
            <a:fillRect/>
          </a:stretch>
        </p:blipFill>
        <p:spPr>
          <a:xfrm>
            <a:off x="237979" y="6126165"/>
            <a:ext cx="3120216" cy="567851"/>
          </a:xfrm>
          <a:prstGeom prst="rect">
            <a:avLst/>
          </a:prstGeom>
        </p:spPr>
      </p:pic>
      <p:sp>
        <p:nvSpPr>
          <p:cNvPr id="9" name="TextBox 8"/>
          <p:cNvSpPr txBox="1"/>
          <p:nvPr userDrawn="1"/>
        </p:nvSpPr>
        <p:spPr>
          <a:xfrm>
            <a:off x="3419474" y="6075885"/>
            <a:ext cx="8711246" cy="646331"/>
          </a:xfrm>
          <a:prstGeom prst="rect">
            <a:avLst/>
          </a:prstGeom>
          <a:noFill/>
        </p:spPr>
        <p:txBody>
          <a:bodyPr wrap="square" rtlCol="0">
            <a:spAutoFit/>
          </a:bodyPr>
          <a:lstStyle/>
          <a:p>
            <a:pPr algn="r"/>
            <a:r>
              <a:rPr lang="en-US" sz="1800" dirty="0">
                <a:solidFill>
                  <a:schemeClr val="bg1"/>
                </a:solidFill>
                <a:latin typeface="+mj-lt"/>
              </a:rPr>
              <a:t>Industrial and Systems Engineering</a:t>
            </a:r>
          </a:p>
          <a:p>
            <a:pPr algn="r"/>
            <a:r>
              <a:rPr lang="en-US" sz="1800" dirty="0">
                <a:solidFill>
                  <a:schemeClr val="bg1"/>
                </a:solidFill>
                <a:latin typeface="+mj-lt"/>
              </a:rPr>
              <a:t>CGAN Application for AM Data Privacy Guarantees</a:t>
            </a:r>
          </a:p>
        </p:txBody>
      </p:sp>
    </p:spTree>
    <p:extLst>
      <p:ext uri="{BB962C8B-B14F-4D97-AF65-F5344CB8AC3E}">
        <p14:creationId xmlns:p14="http://schemas.microsoft.com/office/powerpoint/2010/main" val="307175219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73" r:id="rId14"/>
  </p:sldLayoutIdLst>
  <p:txStyles>
    <p:titleStyle>
      <a:lvl1pPr algn="ctr"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png"/><Relationship Id="rId7" Type="http://schemas.openxmlformats.org/officeDocument/2006/relationships/image" Target="../media/image120.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10.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www.github.com/goodfeli/adversarial" TargetMode="External"/><Relationship Id="rId2" Type="http://schemas.openxmlformats.org/officeDocument/2006/relationships/hyperlink" Target="http://arxiv.org/abs/1411.1784" TargetMode="External"/><Relationship Id="rId1" Type="http://schemas.openxmlformats.org/officeDocument/2006/relationships/slideLayout" Target="../slideLayouts/slideLayout11.xml"/><Relationship Id="rId6" Type="http://schemas.openxmlformats.org/officeDocument/2006/relationships/hyperlink" Target="http://arxiv.org/abs/1806.08906" TargetMode="External"/><Relationship Id="rId5" Type="http://schemas.openxmlformats.org/officeDocument/2006/relationships/hyperlink" Target="https://doi.org/10.1109/TASE.2022.3158204" TargetMode="External"/><Relationship Id="rId4" Type="http://schemas.openxmlformats.org/officeDocument/2006/relationships/hyperlink" Target="https://doi.org/10.1007/s11390-019-1898-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209800" y="1952644"/>
            <a:ext cx="7772400" cy="1470025"/>
          </a:xfrm>
        </p:spPr>
        <p:txBody>
          <a:bodyPr/>
          <a:lstStyle/>
          <a:p>
            <a:r>
              <a:rPr lang="en-US" sz="4400" b="1" dirty="0">
                <a:solidFill>
                  <a:schemeClr val="accent1"/>
                </a:solidFill>
                <a:latin typeface="+mj-lt"/>
              </a:rPr>
              <a:t>CGAN Application for AM Data Privacy Guarantees</a:t>
            </a:r>
          </a:p>
        </p:txBody>
      </p:sp>
    </p:spTree>
    <p:extLst>
      <p:ext uri="{BB962C8B-B14F-4D97-AF65-F5344CB8AC3E}">
        <p14:creationId xmlns:p14="http://schemas.microsoft.com/office/powerpoint/2010/main" val="112694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94CA6-244B-4155-A3E7-5EC4DDFBE352}"/>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Current Research Direction</a:t>
            </a:r>
          </a:p>
        </p:txBody>
      </p:sp>
      <p:sp>
        <p:nvSpPr>
          <p:cNvPr id="11" name="TextBox 10">
            <a:extLst>
              <a:ext uri="{FF2B5EF4-FFF2-40B4-BE49-F238E27FC236}">
                <a16:creationId xmlns:a16="http://schemas.microsoft.com/office/drawing/2014/main" id="{BB7F0224-7312-489B-BD1B-11E70480801D}"/>
              </a:ext>
            </a:extLst>
          </p:cNvPr>
          <p:cNvSpPr txBox="1"/>
          <p:nvPr/>
        </p:nvSpPr>
        <p:spPr>
          <a:xfrm>
            <a:off x="1210803" y="843677"/>
            <a:ext cx="10006641" cy="2585323"/>
          </a:xfrm>
          <a:prstGeom prst="rect">
            <a:avLst/>
          </a:prstGeom>
          <a:noFill/>
        </p:spPr>
        <p:txBody>
          <a:bodyPr wrap="square" rtlCol="0">
            <a:spAutoFit/>
          </a:bodyPr>
          <a:lstStyle/>
          <a:p>
            <a:r>
              <a:rPr lang="en-US" dirty="0"/>
              <a:t>AM Process Thermal Data is extremely information-rich for features that can be used for anomaly detection</a:t>
            </a:r>
          </a:p>
          <a:p>
            <a:endParaRPr lang="en-US" dirty="0"/>
          </a:p>
          <a:p>
            <a:r>
              <a:rPr lang="en-US" dirty="0"/>
              <a:t>This AM Process data can be shared externally for a variety of uses, including:</a:t>
            </a:r>
          </a:p>
          <a:p>
            <a:pPr marL="742950" lvl="1" indent="-285750">
              <a:buFont typeface="Arial" panose="020B0604020202020204" pitchFamily="34" charset="0"/>
              <a:buChar char="•"/>
            </a:pPr>
            <a:r>
              <a:rPr lang="en-US" dirty="0"/>
              <a:t>Transfer Learning for Anomaly Detection/in-situ monitoring mode development</a:t>
            </a:r>
          </a:p>
          <a:p>
            <a:pPr marL="742950" lvl="1" indent="-285750">
              <a:buFont typeface="Arial" panose="020B0604020202020204" pitchFamily="34" charset="0"/>
              <a:buChar char="•"/>
            </a:pPr>
            <a:r>
              <a:rPr lang="en-US" dirty="0"/>
              <a:t>Manufacturing as a Service (MaaS)</a:t>
            </a:r>
          </a:p>
          <a:p>
            <a:pPr lvl="1"/>
            <a:endParaRPr lang="en-US" dirty="0"/>
          </a:p>
          <a:p>
            <a:r>
              <a:rPr lang="en-US" dirty="0"/>
              <a:t>However, these extremely useful features are embedded within features that can be leveraged to malicious gain insight into design-related information (Such as Printing Direction Below)</a:t>
            </a:r>
          </a:p>
        </p:txBody>
      </p:sp>
      <p:grpSp>
        <p:nvGrpSpPr>
          <p:cNvPr id="6" name="Group 5">
            <a:extLst>
              <a:ext uri="{FF2B5EF4-FFF2-40B4-BE49-F238E27FC236}">
                <a16:creationId xmlns:a16="http://schemas.microsoft.com/office/drawing/2014/main" id="{F4314190-84FC-4CCA-A9A2-398FD31ED6A0}"/>
              </a:ext>
            </a:extLst>
          </p:cNvPr>
          <p:cNvGrpSpPr/>
          <p:nvPr/>
        </p:nvGrpSpPr>
        <p:grpSpPr>
          <a:xfrm>
            <a:off x="2957629" y="3806261"/>
            <a:ext cx="6276741" cy="1759671"/>
            <a:chOff x="2039098" y="4422054"/>
            <a:chExt cx="5462353" cy="1382134"/>
          </a:xfrm>
        </p:grpSpPr>
        <p:pic>
          <p:nvPicPr>
            <p:cNvPr id="7" name="Picture 6" descr="Chart&#10;&#10;Description automatically generated">
              <a:extLst>
                <a:ext uri="{FF2B5EF4-FFF2-40B4-BE49-F238E27FC236}">
                  <a16:creationId xmlns:a16="http://schemas.microsoft.com/office/drawing/2014/main" id="{2E99DF3B-1444-406C-AD32-EB305A272EC4}"/>
                </a:ext>
              </a:extLst>
            </p:cNvPr>
            <p:cNvPicPr>
              <a:picLocks noChangeAspect="1"/>
            </p:cNvPicPr>
            <p:nvPr/>
          </p:nvPicPr>
          <p:blipFill rotWithShape="1">
            <a:blip r:embed="rId2"/>
            <a:srcRect l="17617" t="27078" r="31449" b="23797"/>
            <a:stretch/>
          </p:blipFill>
          <p:spPr>
            <a:xfrm>
              <a:off x="2039098" y="4422054"/>
              <a:ext cx="1223373" cy="1146945"/>
            </a:xfrm>
            <a:prstGeom prst="rect">
              <a:avLst/>
            </a:prstGeom>
            <a:ln>
              <a:solidFill>
                <a:schemeClr val="tx1"/>
              </a:solidFill>
            </a:ln>
          </p:spPr>
        </p:pic>
        <p:pic>
          <p:nvPicPr>
            <p:cNvPr id="8" name="Picture 7" descr="A picture containing chart&#10;&#10;Description automatically generated">
              <a:extLst>
                <a:ext uri="{FF2B5EF4-FFF2-40B4-BE49-F238E27FC236}">
                  <a16:creationId xmlns:a16="http://schemas.microsoft.com/office/drawing/2014/main" id="{9673A6E0-0F0D-48D7-9CAC-D40A5923AF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907" t="19803" r="27466" b="19743"/>
            <a:stretch/>
          </p:blipFill>
          <p:spPr>
            <a:xfrm>
              <a:off x="3463532" y="4422054"/>
              <a:ext cx="1198295" cy="1146945"/>
            </a:xfrm>
            <a:prstGeom prst="rect">
              <a:avLst/>
            </a:prstGeom>
            <a:ln>
              <a:solidFill>
                <a:schemeClr val="tx1"/>
              </a:solidFill>
            </a:ln>
          </p:spPr>
        </p:pic>
        <p:pic>
          <p:nvPicPr>
            <p:cNvPr id="9" name="Picture 8" descr="Chart&#10;&#10;Description automatically generated">
              <a:extLst>
                <a:ext uri="{FF2B5EF4-FFF2-40B4-BE49-F238E27FC236}">
                  <a16:creationId xmlns:a16="http://schemas.microsoft.com/office/drawing/2014/main" id="{426B6D74-6BE2-4A37-8F9D-13735ED88D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378" t="19687" r="25713" b="20160"/>
            <a:stretch/>
          </p:blipFill>
          <p:spPr>
            <a:xfrm>
              <a:off x="4862888" y="4422054"/>
              <a:ext cx="1194539" cy="1146945"/>
            </a:xfrm>
            <a:prstGeom prst="rect">
              <a:avLst/>
            </a:prstGeom>
            <a:ln>
              <a:solidFill>
                <a:schemeClr val="tx1"/>
              </a:solidFill>
            </a:ln>
          </p:spPr>
        </p:pic>
        <p:pic>
          <p:nvPicPr>
            <p:cNvPr id="10" name="Picture 9" descr="Chart&#10;&#10;Description automatically generated with medium confidence">
              <a:extLst>
                <a:ext uri="{FF2B5EF4-FFF2-40B4-BE49-F238E27FC236}">
                  <a16:creationId xmlns:a16="http://schemas.microsoft.com/office/drawing/2014/main" id="{2DFBAA3B-8FEE-45D0-A86A-E8658B5990E5}"/>
                </a:ext>
              </a:extLst>
            </p:cNvPr>
            <p:cNvPicPr>
              <a:picLocks noChangeAspect="1"/>
            </p:cNvPicPr>
            <p:nvPr/>
          </p:nvPicPr>
          <p:blipFill rotWithShape="1">
            <a:blip r:embed="rId5">
              <a:extLst>
                <a:ext uri="{28A0092B-C50C-407E-A947-70E740481C1C}">
                  <a14:useLocalDpi xmlns:a14="http://schemas.microsoft.com/office/drawing/2010/main" val="0"/>
                </a:ext>
              </a:extLst>
            </a:blip>
            <a:srcRect l="14302" t="18717" r="25898" b="19112"/>
            <a:stretch/>
          </p:blipFill>
          <p:spPr>
            <a:xfrm>
              <a:off x="6281797" y="4422054"/>
              <a:ext cx="1219654" cy="1146945"/>
            </a:xfrm>
            <a:prstGeom prst="rect">
              <a:avLst/>
            </a:prstGeom>
            <a:ln>
              <a:solidFill>
                <a:schemeClr val="tx1"/>
              </a:solidFill>
            </a:ln>
          </p:spPr>
        </p:pic>
        <p:cxnSp>
          <p:nvCxnSpPr>
            <p:cNvPr id="12" name="Straight Connector 11">
              <a:extLst>
                <a:ext uri="{FF2B5EF4-FFF2-40B4-BE49-F238E27FC236}">
                  <a16:creationId xmlns:a16="http://schemas.microsoft.com/office/drawing/2014/main" id="{8DDEE581-5830-4DB9-A8A6-E748B8B6EDED}"/>
                </a:ext>
              </a:extLst>
            </p:cNvPr>
            <p:cNvCxnSpPr/>
            <p:nvPr/>
          </p:nvCxnSpPr>
          <p:spPr>
            <a:xfrm>
              <a:off x="2558638" y="5048779"/>
              <a:ext cx="490136"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F36D26-943A-4195-8002-6F3DC93DF95D}"/>
                </a:ext>
              </a:extLst>
            </p:cNvPr>
            <p:cNvCxnSpPr/>
            <p:nvPr/>
          </p:nvCxnSpPr>
          <p:spPr>
            <a:xfrm flipH="1">
              <a:off x="2203962" y="5048779"/>
              <a:ext cx="3546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ED794F-87A5-46BD-A95E-88169C655F9F}"/>
                    </a:ext>
                  </a:extLst>
                </p:cNvPr>
                <p:cNvSpPr txBox="1"/>
                <p:nvPr/>
              </p:nvSpPr>
              <p:spPr>
                <a:xfrm>
                  <a:off x="2173078" y="5527188"/>
                  <a:ext cx="95541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𝜽</m:t>
                        </m:r>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oMath>
                    </m:oMathPara>
                  </a14:m>
                  <a:endParaRPr lang="en-US" sz="1200" b="1" dirty="0"/>
                </a:p>
              </p:txBody>
            </p:sp>
          </mc:Choice>
          <mc:Fallback xmlns="">
            <p:sp>
              <p:nvSpPr>
                <p:cNvPr id="14" name="TextBox 13">
                  <a:extLst>
                    <a:ext uri="{FF2B5EF4-FFF2-40B4-BE49-F238E27FC236}">
                      <a16:creationId xmlns:a16="http://schemas.microsoft.com/office/drawing/2014/main" id="{AFED794F-87A5-46BD-A95E-88169C655F9F}"/>
                    </a:ext>
                  </a:extLst>
                </p:cNvPr>
                <p:cNvSpPr txBox="1">
                  <a:spLocks noRot="1" noChangeAspect="1" noMove="1" noResize="1" noEditPoints="1" noAdjustHandles="1" noChangeArrowheads="1" noChangeShapeType="1" noTextEdit="1"/>
                </p:cNvSpPr>
                <p:nvPr/>
              </p:nvSpPr>
              <p:spPr>
                <a:xfrm>
                  <a:off x="2173078" y="5527188"/>
                  <a:ext cx="955411" cy="276999"/>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BE9A2AF-D03F-4A37-B906-1914574AD000}"/>
                </a:ext>
              </a:extLst>
            </p:cNvPr>
            <p:cNvCxnSpPr>
              <a:cxnSpLocks/>
            </p:cNvCxnSpPr>
            <p:nvPr/>
          </p:nvCxnSpPr>
          <p:spPr>
            <a:xfrm>
              <a:off x="3692265" y="4994957"/>
              <a:ext cx="873644"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B6040F4-19E8-4305-A1D9-2FBA49DA0876}"/>
                </a:ext>
              </a:extLst>
            </p:cNvPr>
            <p:cNvCxnSpPr/>
            <p:nvPr/>
          </p:nvCxnSpPr>
          <p:spPr>
            <a:xfrm flipH="1" flipV="1">
              <a:off x="3843316" y="4762500"/>
              <a:ext cx="232457" cy="232457"/>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5FD7D3-3662-46C2-A71C-8993E74065E1}"/>
                    </a:ext>
                  </a:extLst>
                </p:cNvPr>
                <p:cNvSpPr txBox="1"/>
                <p:nvPr/>
              </p:nvSpPr>
              <p:spPr>
                <a:xfrm>
                  <a:off x="3614510" y="5527189"/>
                  <a:ext cx="95541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𝜽</m:t>
                        </m:r>
                        <m:r>
                          <a:rPr lang="en-US" sz="1200" b="1" i="1" smtClean="0">
                            <a:latin typeface="Cambria Math" panose="02040503050406030204" pitchFamily="18" charset="0"/>
                          </a:rPr>
                          <m:t>=</m:t>
                        </m:r>
                        <m:r>
                          <a:rPr lang="en-US" sz="1200" b="1" i="1" smtClean="0">
                            <a:latin typeface="Cambria Math" panose="02040503050406030204" pitchFamily="18" charset="0"/>
                          </a:rPr>
                          <m:t>𝟔𝟎</m:t>
                        </m:r>
                        <m:r>
                          <a:rPr lang="en-US" sz="1200" b="1" i="1" smtClean="0">
                            <a:latin typeface="Cambria Math" panose="02040503050406030204" pitchFamily="18" charset="0"/>
                          </a:rPr>
                          <m:t>°</m:t>
                        </m:r>
                      </m:oMath>
                    </m:oMathPara>
                  </a14:m>
                  <a:endParaRPr lang="en-US" sz="1200" b="1" dirty="0"/>
                </a:p>
              </p:txBody>
            </p:sp>
          </mc:Choice>
          <mc:Fallback xmlns="">
            <p:sp>
              <p:nvSpPr>
                <p:cNvPr id="17" name="TextBox 16">
                  <a:extLst>
                    <a:ext uri="{FF2B5EF4-FFF2-40B4-BE49-F238E27FC236}">
                      <a16:creationId xmlns:a16="http://schemas.microsoft.com/office/drawing/2014/main" id="{C35FD7D3-3662-46C2-A71C-8993E74065E1}"/>
                    </a:ext>
                  </a:extLst>
                </p:cNvPr>
                <p:cNvSpPr txBox="1">
                  <a:spLocks noRot="1" noChangeAspect="1" noMove="1" noResize="1" noEditPoints="1" noAdjustHandles="1" noChangeArrowheads="1" noChangeShapeType="1" noTextEdit="1"/>
                </p:cNvSpPr>
                <p:nvPr/>
              </p:nvSpPr>
              <p:spPr>
                <a:xfrm>
                  <a:off x="3614510" y="5527189"/>
                  <a:ext cx="955411" cy="276999"/>
                </a:xfrm>
                <a:prstGeom prst="rect">
                  <a:avLst/>
                </a:prstGeom>
                <a:blipFill>
                  <a:blip r:embed="rId7"/>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CCC201E6-72B5-4D6E-BD48-5D8B049BFAC9}"/>
                </a:ext>
              </a:extLst>
            </p:cNvPr>
            <p:cNvCxnSpPr>
              <a:cxnSpLocks/>
            </p:cNvCxnSpPr>
            <p:nvPr/>
          </p:nvCxnSpPr>
          <p:spPr>
            <a:xfrm>
              <a:off x="5089622" y="4994957"/>
              <a:ext cx="40789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C59E42-B88F-48FB-9987-864358DA164A}"/>
                </a:ext>
              </a:extLst>
            </p:cNvPr>
            <p:cNvCxnSpPr/>
            <p:nvPr/>
          </p:nvCxnSpPr>
          <p:spPr>
            <a:xfrm>
              <a:off x="5487415" y="4994957"/>
              <a:ext cx="3450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A645039-9038-49D3-8DEF-FA9BFC9C5BBC}"/>
                </a:ext>
              </a:extLst>
            </p:cNvPr>
            <p:cNvSpPr/>
            <p:nvPr/>
          </p:nvSpPr>
          <p:spPr>
            <a:xfrm>
              <a:off x="2535509" y="5025132"/>
              <a:ext cx="46257" cy="457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B2EA00A-B43B-4533-A5A4-30CDEF415683}"/>
                </a:ext>
              </a:extLst>
            </p:cNvPr>
            <p:cNvSpPr/>
            <p:nvPr/>
          </p:nvSpPr>
          <p:spPr>
            <a:xfrm>
              <a:off x="4045958" y="4974505"/>
              <a:ext cx="46257" cy="457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D970301-9C2E-4D24-A8FE-DAB587FA36F9}"/>
                </a:ext>
              </a:extLst>
            </p:cNvPr>
            <p:cNvSpPr/>
            <p:nvPr/>
          </p:nvSpPr>
          <p:spPr>
            <a:xfrm>
              <a:off x="5446530" y="4973877"/>
              <a:ext cx="46257" cy="457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F5D5DC6-0CB0-4623-8770-E0E0657BBCFC}"/>
                </a:ext>
              </a:extLst>
            </p:cNvPr>
            <p:cNvCxnSpPr>
              <a:cxnSpLocks/>
            </p:cNvCxnSpPr>
            <p:nvPr/>
          </p:nvCxnSpPr>
          <p:spPr>
            <a:xfrm>
              <a:off x="6502316" y="4994957"/>
              <a:ext cx="873644"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2D21A40-387E-49FD-AFA4-2BE74450182F}"/>
                </a:ext>
              </a:extLst>
            </p:cNvPr>
            <p:cNvCxnSpPr>
              <a:cxnSpLocks/>
            </p:cNvCxnSpPr>
            <p:nvPr/>
          </p:nvCxnSpPr>
          <p:spPr>
            <a:xfrm flipH="1">
              <a:off x="6728585" y="4994957"/>
              <a:ext cx="157239" cy="261707"/>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3A0C1A0-FC40-475D-9516-EC9E44531D89}"/>
                    </a:ext>
                  </a:extLst>
                </p:cNvPr>
                <p:cNvSpPr txBox="1"/>
                <p:nvPr/>
              </p:nvSpPr>
              <p:spPr>
                <a:xfrm>
                  <a:off x="4954794" y="5527189"/>
                  <a:ext cx="95541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𝜽</m:t>
                        </m:r>
                        <m:r>
                          <a:rPr lang="en-US" sz="1200" b="1" i="1" smtClean="0">
                            <a:latin typeface="Cambria Math" panose="02040503050406030204" pitchFamily="18" charset="0"/>
                          </a:rPr>
                          <m:t>=</m:t>
                        </m:r>
                        <m:r>
                          <a:rPr lang="en-US" sz="1200" b="1" i="1" smtClean="0">
                            <a:latin typeface="Cambria Math" panose="02040503050406030204" pitchFamily="18" charset="0"/>
                          </a:rPr>
                          <m:t>𝟏𝟖𝟎</m:t>
                        </m:r>
                        <m:r>
                          <a:rPr lang="en-US" sz="1200" b="1" i="1" smtClean="0">
                            <a:latin typeface="Cambria Math" panose="02040503050406030204" pitchFamily="18" charset="0"/>
                          </a:rPr>
                          <m:t>°</m:t>
                        </m:r>
                      </m:oMath>
                    </m:oMathPara>
                  </a14:m>
                  <a:endParaRPr lang="en-US" sz="1200" b="1" dirty="0"/>
                </a:p>
              </p:txBody>
            </p:sp>
          </mc:Choice>
          <mc:Fallback xmlns="">
            <p:sp>
              <p:nvSpPr>
                <p:cNvPr id="25" name="TextBox 24">
                  <a:extLst>
                    <a:ext uri="{FF2B5EF4-FFF2-40B4-BE49-F238E27FC236}">
                      <a16:creationId xmlns:a16="http://schemas.microsoft.com/office/drawing/2014/main" id="{03A0C1A0-FC40-475D-9516-EC9E44531D89}"/>
                    </a:ext>
                  </a:extLst>
                </p:cNvPr>
                <p:cNvSpPr txBox="1">
                  <a:spLocks noRot="1" noChangeAspect="1" noMove="1" noResize="1" noEditPoints="1" noAdjustHandles="1" noChangeArrowheads="1" noChangeShapeType="1" noTextEdit="1"/>
                </p:cNvSpPr>
                <p:nvPr/>
              </p:nvSpPr>
              <p:spPr>
                <a:xfrm>
                  <a:off x="4954794" y="5527189"/>
                  <a:ext cx="955411" cy="276999"/>
                </a:xfrm>
                <a:prstGeom prst="rect">
                  <a:avLst/>
                </a:prstGeom>
                <a:blipFill>
                  <a:blip r:embed="rId8"/>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DDFB0A40-0545-40ED-A667-AA000AEB1188}"/>
                </a:ext>
              </a:extLst>
            </p:cNvPr>
            <p:cNvSpPr/>
            <p:nvPr/>
          </p:nvSpPr>
          <p:spPr>
            <a:xfrm>
              <a:off x="6855280" y="4970840"/>
              <a:ext cx="46257" cy="4571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30E14E-A1AB-4B64-87F0-4C30A1664493}"/>
                    </a:ext>
                  </a:extLst>
                </p:cNvPr>
                <p:cNvSpPr txBox="1"/>
                <p:nvPr/>
              </p:nvSpPr>
              <p:spPr>
                <a:xfrm>
                  <a:off x="6420549" y="5527189"/>
                  <a:ext cx="95541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𝜽</m:t>
                        </m:r>
                        <m:r>
                          <a:rPr lang="en-US" sz="1200" b="1" i="1" smtClean="0">
                            <a:latin typeface="Cambria Math" panose="02040503050406030204" pitchFamily="18" charset="0"/>
                          </a:rPr>
                          <m:t>=</m:t>
                        </m:r>
                        <m:r>
                          <a:rPr lang="en-US" sz="1200" b="1" i="1" smtClean="0">
                            <a:latin typeface="Cambria Math" panose="02040503050406030204" pitchFamily="18" charset="0"/>
                          </a:rPr>
                          <m:t>𝟑𝟎𝟎</m:t>
                        </m:r>
                        <m:r>
                          <a:rPr lang="en-US" sz="1200" b="1" i="1" smtClean="0">
                            <a:latin typeface="Cambria Math" panose="02040503050406030204" pitchFamily="18" charset="0"/>
                          </a:rPr>
                          <m:t>°</m:t>
                        </m:r>
                      </m:oMath>
                    </m:oMathPara>
                  </a14:m>
                  <a:endParaRPr lang="en-US" sz="1200" b="1" dirty="0"/>
                </a:p>
              </p:txBody>
            </p:sp>
          </mc:Choice>
          <mc:Fallback xmlns="">
            <p:sp>
              <p:nvSpPr>
                <p:cNvPr id="27" name="TextBox 26">
                  <a:extLst>
                    <a:ext uri="{FF2B5EF4-FFF2-40B4-BE49-F238E27FC236}">
                      <a16:creationId xmlns:a16="http://schemas.microsoft.com/office/drawing/2014/main" id="{FA30E14E-A1AB-4B64-87F0-4C30A1664493}"/>
                    </a:ext>
                  </a:extLst>
                </p:cNvPr>
                <p:cNvSpPr txBox="1">
                  <a:spLocks noRot="1" noChangeAspect="1" noMove="1" noResize="1" noEditPoints="1" noAdjustHandles="1" noChangeArrowheads="1" noChangeShapeType="1" noTextEdit="1"/>
                </p:cNvSpPr>
                <p:nvPr/>
              </p:nvSpPr>
              <p:spPr>
                <a:xfrm>
                  <a:off x="6420549" y="5527189"/>
                  <a:ext cx="955411" cy="276999"/>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14087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0F4A48-FB58-43A5-98CB-DBD3C061A003}"/>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Identified Research Gaps</a:t>
            </a:r>
          </a:p>
        </p:txBody>
      </p:sp>
      <p:sp>
        <p:nvSpPr>
          <p:cNvPr id="4" name="TextBox 3">
            <a:extLst>
              <a:ext uri="{FF2B5EF4-FFF2-40B4-BE49-F238E27FC236}">
                <a16:creationId xmlns:a16="http://schemas.microsoft.com/office/drawing/2014/main" id="{538FC178-2E70-4658-B563-9A618CE75093}"/>
              </a:ext>
            </a:extLst>
          </p:cNvPr>
          <p:cNvSpPr txBox="1"/>
          <p:nvPr/>
        </p:nvSpPr>
        <p:spPr>
          <a:xfrm>
            <a:off x="678942" y="914829"/>
            <a:ext cx="7578090" cy="4247317"/>
          </a:xfrm>
          <a:prstGeom prst="rect">
            <a:avLst/>
          </a:prstGeom>
          <a:noFill/>
        </p:spPr>
        <p:txBody>
          <a:bodyPr wrap="square">
            <a:spAutoFit/>
          </a:bodyPr>
          <a:lstStyle/>
          <a:p>
            <a:r>
              <a:rPr lang="en-US" b="1" dirty="0"/>
              <a:t>Two Major Gaps:</a:t>
            </a:r>
          </a:p>
          <a:p>
            <a:endParaRPr lang="en-US" dirty="0"/>
          </a:p>
          <a:p>
            <a:pPr marL="342900" indent="-342900">
              <a:buAutoNum type="arabicPeriod"/>
            </a:pPr>
            <a:r>
              <a:rPr lang="en-US" b="1" dirty="0"/>
              <a:t>Anonymization is balancing Utility Loss with Privacy Gain, using a novel adaptive deidentification technique</a:t>
            </a:r>
          </a:p>
          <a:p>
            <a:pPr marL="800100" lvl="1" indent="-342900">
              <a:buFont typeface="Arial" panose="020B0604020202020204" pitchFamily="34" charset="0"/>
              <a:buChar char="•"/>
            </a:pPr>
            <a:r>
              <a:rPr lang="en-US" dirty="0"/>
              <a:t>Not anonymizing every single image, applying less anonymization to anomalies to preserve their utility preservation.</a:t>
            </a:r>
          </a:p>
          <a:p>
            <a:pPr marL="342900" indent="-342900">
              <a:buAutoNum type="arabicPeriod"/>
            </a:pPr>
            <a:endParaRPr lang="en-US" dirty="0"/>
          </a:p>
          <a:p>
            <a:r>
              <a:rPr lang="en-US" b="1" dirty="0"/>
              <a:t>2.</a:t>
            </a:r>
            <a:r>
              <a:rPr lang="en-US" dirty="0"/>
              <a:t> </a:t>
            </a:r>
            <a:r>
              <a:rPr lang="en-US" b="1" dirty="0"/>
              <a:t>Lack of Diverse Identities within Dataset</a:t>
            </a:r>
          </a:p>
          <a:p>
            <a:pPr marL="742950" lvl="1" indent="-285750">
              <a:buFont typeface="Arial" panose="020B0604020202020204" pitchFamily="34" charset="0"/>
              <a:buChar char="•"/>
            </a:pPr>
            <a:r>
              <a:rPr lang="en-US" dirty="0"/>
              <a:t>Only 2-3 Infill patterns for testing, not enough diversity </a:t>
            </a:r>
          </a:p>
          <a:p>
            <a:pPr marL="742950" lvl="1" indent="-285750">
              <a:buFont typeface="Arial" panose="020B0604020202020204" pitchFamily="34" charset="0"/>
              <a:buChar char="•"/>
            </a:pPr>
            <a:r>
              <a:rPr lang="en-US" dirty="0"/>
              <a:t>Traditional Anonymization sets have only unique reference values for anonymization.</a:t>
            </a:r>
          </a:p>
          <a:p>
            <a:pPr marL="742950" lvl="1" indent="-285750">
              <a:buFont typeface="Arial" panose="020B0604020202020204" pitchFamily="34" charset="0"/>
              <a:buChar char="•"/>
            </a:pPr>
            <a:r>
              <a:rPr lang="en-US" dirty="0"/>
              <a:t>Cyclic or Repeating patterns within the AM Printing Process + limited identities provides ample opportunities to re-identify the general printing pattern of the data set </a:t>
            </a:r>
          </a:p>
        </p:txBody>
      </p:sp>
      <p:sp>
        <p:nvSpPr>
          <p:cNvPr id="5" name="Cylinder 4">
            <a:extLst>
              <a:ext uri="{FF2B5EF4-FFF2-40B4-BE49-F238E27FC236}">
                <a16:creationId xmlns:a16="http://schemas.microsoft.com/office/drawing/2014/main" id="{C3B0949C-77C6-4470-965C-46BD95D9D254}"/>
              </a:ext>
            </a:extLst>
          </p:cNvPr>
          <p:cNvSpPr/>
          <p:nvPr/>
        </p:nvSpPr>
        <p:spPr>
          <a:xfrm>
            <a:off x="9759172" y="4312037"/>
            <a:ext cx="2044460" cy="820593"/>
          </a:xfrm>
          <a:prstGeom prst="can">
            <a:avLst>
              <a:gd name="adj" fmla="val 50000"/>
            </a:avLst>
          </a:prstGeom>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ylinder 5">
            <a:extLst>
              <a:ext uri="{FF2B5EF4-FFF2-40B4-BE49-F238E27FC236}">
                <a16:creationId xmlns:a16="http://schemas.microsoft.com/office/drawing/2014/main" id="{ECAF3AE7-963A-41C2-9466-707BB03E8874}"/>
              </a:ext>
            </a:extLst>
          </p:cNvPr>
          <p:cNvSpPr/>
          <p:nvPr/>
        </p:nvSpPr>
        <p:spPr>
          <a:xfrm>
            <a:off x="9759172" y="3375094"/>
            <a:ext cx="2044460" cy="820593"/>
          </a:xfrm>
          <a:prstGeom prst="can">
            <a:avLst>
              <a:gd name="adj" fmla="val 50000"/>
            </a:avLst>
          </a:prstGeom>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Cylinder 6">
            <a:extLst>
              <a:ext uri="{FF2B5EF4-FFF2-40B4-BE49-F238E27FC236}">
                <a16:creationId xmlns:a16="http://schemas.microsoft.com/office/drawing/2014/main" id="{1FD8CA72-AC42-4B4C-BA40-CD10B760FF77}"/>
              </a:ext>
            </a:extLst>
          </p:cNvPr>
          <p:cNvSpPr/>
          <p:nvPr/>
        </p:nvSpPr>
        <p:spPr>
          <a:xfrm>
            <a:off x="9759172" y="2377659"/>
            <a:ext cx="2044460" cy="820593"/>
          </a:xfrm>
          <a:prstGeom prst="can">
            <a:avLst>
              <a:gd name="adj" fmla="val 50000"/>
            </a:avLst>
          </a:prstGeom>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ylinder 7">
            <a:extLst>
              <a:ext uri="{FF2B5EF4-FFF2-40B4-BE49-F238E27FC236}">
                <a16:creationId xmlns:a16="http://schemas.microsoft.com/office/drawing/2014/main" id="{985C4E32-3A01-4DF3-92BA-15AB5CC27A06}"/>
              </a:ext>
            </a:extLst>
          </p:cNvPr>
          <p:cNvSpPr/>
          <p:nvPr/>
        </p:nvSpPr>
        <p:spPr>
          <a:xfrm>
            <a:off x="9759172" y="1380225"/>
            <a:ext cx="2044460" cy="820593"/>
          </a:xfrm>
          <a:prstGeom prst="can">
            <a:avLst>
              <a:gd name="adj" fmla="val 50000"/>
            </a:avLst>
          </a:prstGeom>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CC03718-FCED-4060-BC94-C1EBA20C4EF1}"/>
              </a:ext>
            </a:extLst>
          </p:cNvPr>
          <p:cNvCxnSpPr/>
          <p:nvPr/>
        </p:nvCxnSpPr>
        <p:spPr>
          <a:xfrm flipH="1">
            <a:off x="9759172" y="1586175"/>
            <a:ext cx="204446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6CEE734-2A3C-4983-A829-787BF076ABC3}"/>
              </a:ext>
            </a:extLst>
          </p:cNvPr>
          <p:cNvCxnSpPr>
            <a:cxnSpLocks/>
          </p:cNvCxnSpPr>
          <p:nvPr/>
        </p:nvCxnSpPr>
        <p:spPr>
          <a:xfrm flipH="1">
            <a:off x="10046720" y="1476906"/>
            <a:ext cx="150090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2FF1780-0684-46BB-B690-0C4CBF6A2A9A}"/>
              </a:ext>
            </a:extLst>
          </p:cNvPr>
          <p:cNvCxnSpPr>
            <a:cxnSpLocks/>
          </p:cNvCxnSpPr>
          <p:nvPr/>
        </p:nvCxnSpPr>
        <p:spPr>
          <a:xfrm flipH="1">
            <a:off x="10046720" y="1689691"/>
            <a:ext cx="154700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0BEE72-DF9F-4D76-9B87-67AC24149707}"/>
              </a:ext>
            </a:extLst>
          </p:cNvPr>
          <p:cNvCxnSpPr/>
          <p:nvPr/>
        </p:nvCxnSpPr>
        <p:spPr>
          <a:xfrm flipH="1">
            <a:off x="9759172" y="3567375"/>
            <a:ext cx="204446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496F3DD-5668-498E-926D-FAA5C64327E7}"/>
              </a:ext>
            </a:extLst>
          </p:cNvPr>
          <p:cNvCxnSpPr>
            <a:cxnSpLocks/>
          </p:cNvCxnSpPr>
          <p:nvPr/>
        </p:nvCxnSpPr>
        <p:spPr>
          <a:xfrm flipH="1">
            <a:off x="10046720" y="3458106"/>
            <a:ext cx="150090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BC45242-BF73-4BF3-A359-5D6BB2385F23}"/>
              </a:ext>
            </a:extLst>
          </p:cNvPr>
          <p:cNvCxnSpPr>
            <a:cxnSpLocks/>
          </p:cNvCxnSpPr>
          <p:nvPr/>
        </p:nvCxnSpPr>
        <p:spPr>
          <a:xfrm flipH="1">
            <a:off x="10046720" y="3670891"/>
            <a:ext cx="154700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F744F95-63BC-49A0-84B1-65112EEA8766}"/>
              </a:ext>
            </a:extLst>
          </p:cNvPr>
          <p:cNvCxnSpPr>
            <a:cxnSpLocks/>
          </p:cNvCxnSpPr>
          <p:nvPr/>
        </p:nvCxnSpPr>
        <p:spPr>
          <a:xfrm>
            <a:off x="9759172" y="2567250"/>
            <a:ext cx="204446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67B0CA9-52F6-4937-8925-0928E7CBCCE9}"/>
              </a:ext>
            </a:extLst>
          </p:cNvPr>
          <p:cNvCxnSpPr>
            <a:cxnSpLocks/>
          </p:cNvCxnSpPr>
          <p:nvPr/>
        </p:nvCxnSpPr>
        <p:spPr>
          <a:xfrm>
            <a:off x="10003857" y="2457981"/>
            <a:ext cx="150090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0B91F5B-4824-4999-935F-4E1478CD0ABE}"/>
              </a:ext>
            </a:extLst>
          </p:cNvPr>
          <p:cNvCxnSpPr>
            <a:cxnSpLocks/>
          </p:cNvCxnSpPr>
          <p:nvPr/>
        </p:nvCxnSpPr>
        <p:spPr>
          <a:xfrm>
            <a:off x="9957760" y="2674628"/>
            <a:ext cx="154700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6CF80C8-8AF5-445F-B28D-E37D6143A080}"/>
              </a:ext>
            </a:extLst>
          </p:cNvPr>
          <p:cNvCxnSpPr>
            <a:cxnSpLocks/>
          </p:cNvCxnSpPr>
          <p:nvPr/>
        </p:nvCxnSpPr>
        <p:spPr>
          <a:xfrm>
            <a:off x="9759172" y="4510350"/>
            <a:ext cx="204446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F3D0E75-E866-4A1C-B6C5-6F19BCCE5EB2}"/>
              </a:ext>
            </a:extLst>
          </p:cNvPr>
          <p:cNvCxnSpPr>
            <a:cxnSpLocks/>
          </p:cNvCxnSpPr>
          <p:nvPr/>
        </p:nvCxnSpPr>
        <p:spPr>
          <a:xfrm>
            <a:off x="10003857" y="4401081"/>
            <a:ext cx="150090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1B1B180-1C65-4C39-A301-99B9357C2E7A}"/>
              </a:ext>
            </a:extLst>
          </p:cNvPr>
          <p:cNvCxnSpPr>
            <a:cxnSpLocks/>
          </p:cNvCxnSpPr>
          <p:nvPr/>
        </p:nvCxnSpPr>
        <p:spPr>
          <a:xfrm>
            <a:off x="9957760" y="4617728"/>
            <a:ext cx="154700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6FB6602-0ABF-4020-A592-D7385E3CECAF}"/>
              </a:ext>
            </a:extLst>
          </p:cNvPr>
          <p:cNvSpPr txBox="1"/>
          <p:nvPr/>
        </p:nvSpPr>
        <p:spPr>
          <a:xfrm>
            <a:off x="8760845" y="4490126"/>
            <a:ext cx="1285875" cy="369332"/>
          </a:xfrm>
          <a:prstGeom prst="rect">
            <a:avLst/>
          </a:prstGeom>
          <a:noFill/>
        </p:spPr>
        <p:txBody>
          <a:bodyPr wrap="square" rtlCol="0">
            <a:spAutoFit/>
          </a:bodyPr>
          <a:lstStyle/>
          <a:p>
            <a:r>
              <a:rPr lang="en-US" dirty="0"/>
              <a:t>Layer 1</a:t>
            </a:r>
          </a:p>
        </p:txBody>
      </p:sp>
      <p:sp>
        <p:nvSpPr>
          <p:cNvPr id="22" name="TextBox 21">
            <a:extLst>
              <a:ext uri="{FF2B5EF4-FFF2-40B4-BE49-F238E27FC236}">
                <a16:creationId xmlns:a16="http://schemas.microsoft.com/office/drawing/2014/main" id="{9A4970FE-CAF5-4939-B83C-930C4181B972}"/>
              </a:ext>
            </a:extLst>
          </p:cNvPr>
          <p:cNvSpPr txBox="1"/>
          <p:nvPr/>
        </p:nvSpPr>
        <p:spPr>
          <a:xfrm>
            <a:off x="8753566" y="3553800"/>
            <a:ext cx="1285875" cy="369332"/>
          </a:xfrm>
          <a:prstGeom prst="rect">
            <a:avLst/>
          </a:prstGeom>
          <a:noFill/>
        </p:spPr>
        <p:txBody>
          <a:bodyPr wrap="square" rtlCol="0">
            <a:spAutoFit/>
          </a:bodyPr>
          <a:lstStyle/>
          <a:p>
            <a:r>
              <a:rPr lang="en-US" dirty="0"/>
              <a:t>Layer 2</a:t>
            </a:r>
          </a:p>
        </p:txBody>
      </p:sp>
      <p:sp>
        <p:nvSpPr>
          <p:cNvPr id="23" name="TextBox 22">
            <a:extLst>
              <a:ext uri="{FF2B5EF4-FFF2-40B4-BE49-F238E27FC236}">
                <a16:creationId xmlns:a16="http://schemas.microsoft.com/office/drawing/2014/main" id="{FA293A1D-BFD2-4CFF-97FC-31D8774FD9C8}"/>
              </a:ext>
            </a:extLst>
          </p:cNvPr>
          <p:cNvSpPr txBox="1"/>
          <p:nvPr/>
        </p:nvSpPr>
        <p:spPr>
          <a:xfrm>
            <a:off x="8753566" y="2616857"/>
            <a:ext cx="1285875" cy="369332"/>
          </a:xfrm>
          <a:prstGeom prst="rect">
            <a:avLst/>
          </a:prstGeom>
          <a:noFill/>
        </p:spPr>
        <p:txBody>
          <a:bodyPr wrap="square" rtlCol="0">
            <a:spAutoFit/>
          </a:bodyPr>
          <a:lstStyle/>
          <a:p>
            <a:r>
              <a:rPr lang="en-US" dirty="0"/>
              <a:t>Layer 3</a:t>
            </a:r>
          </a:p>
        </p:txBody>
      </p:sp>
      <p:sp>
        <p:nvSpPr>
          <p:cNvPr id="24" name="TextBox 23">
            <a:extLst>
              <a:ext uri="{FF2B5EF4-FFF2-40B4-BE49-F238E27FC236}">
                <a16:creationId xmlns:a16="http://schemas.microsoft.com/office/drawing/2014/main" id="{3E3BE88B-7727-44FD-925B-4B2BE99192DC}"/>
              </a:ext>
            </a:extLst>
          </p:cNvPr>
          <p:cNvSpPr txBox="1"/>
          <p:nvPr/>
        </p:nvSpPr>
        <p:spPr>
          <a:xfrm>
            <a:off x="8753565" y="1615840"/>
            <a:ext cx="1285875" cy="369332"/>
          </a:xfrm>
          <a:prstGeom prst="rect">
            <a:avLst/>
          </a:prstGeom>
          <a:noFill/>
        </p:spPr>
        <p:txBody>
          <a:bodyPr wrap="square" rtlCol="0">
            <a:spAutoFit/>
          </a:bodyPr>
          <a:lstStyle/>
          <a:p>
            <a:r>
              <a:rPr lang="en-US" dirty="0"/>
              <a:t>Layer n</a:t>
            </a:r>
          </a:p>
        </p:txBody>
      </p:sp>
      <p:cxnSp>
        <p:nvCxnSpPr>
          <p:cNvPr id="25" name="Straight Connector 24">
            <a:extLst>
              <a:ext uri="{FF2B5EF4-FFF2-40B4-BE49-F238E27FC236}">
                <a16:creationId xmlns:a16="http://schemas.microsoft.com/office/drawing/2014/main" id="{B953FE05-40EA-4131-BCE0-ABDDAE881C1E}"/>
              </a:ext>
            </a:extLst>
          </p:cNvPr>
          <p:cNvCxnSpPr>
            <a:cxnSpLocks/>
          </p:cNvCxnSpPr>
          <p:nvPr/>
        </p:nvCxnSpPr>
        <p:spPr>
          <a:xfrm>
            <a:off x="9759172" y="1586175"/>
            <a:ext cx="0" cy="3273283"/>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4796B63-BEDC-4BB9-A04B-77322DD372DE}"/>
              </a:ext>
            </a:extLst>
          </p:cNvPr>
          <p:cNvCxnSpPr>
            <a:cxnSpLocks/>
          </p:cNvCxnSpPr>
          <p:nvPr/>
        </p:nvCxnSpPr>
        <p:spPr>
          <a:xfrm>
            <a:off x="11803632" y="1615840"/>
            <a:ext cx="0" cy="3273283"/>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sp>
        <p:nvSpPr>
          <p:cNvPr id="27" name="Speech Bubble: Rectangle 26">
            <a:extLst>
              <a:ext uri="{FF2B5EF4-FFF2-40B4-BE49-F238E27FC236}">
                <a16:creationId xmlns:a16="http://schemas.microsoft.com/office/drawing/2014/main" id="{82C84480-AE52-4B0C-BF5F-75493E5110BF}"/>
              </a:ext>
            </a:extLst>
          </p:cNvPr>
          <p:cNvSpPr/>
          <p:nvPr/>
        </p:nvSpPr>
        <p:spPr>
          <a:xfrm>
            <a:off x="9421305" y="645007"/>
            <a:ext cx="1236270" cy="534555"/>
          </a:xfrm>
          <a:prstGeom prst="wedgeRectCallout">
            <a:avLst>
              <a:gd name="adj1" fmla="val -4364"/>
              <a:gd name="adj2" fmla="val 111143"/>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accent1"/>
                </a:solidFill>
              </a:rPr>
              <a:t>Privacy Gain </a:t>
            </a:r>
            <a:r>
              <a:rPr lang="en-US" sz="1400" b="1" dirty="0">
                <a:solidFill>
                  <a:schemeClr val="accent1"/>
                </a:solidFill>
              </a:rPr>
              <a:t>25-30% </a:t>
            </a:r>
          </a:p>
        </p:txBody>
      </p:sp>
      <p:sp>
        <p:nvSpPr>
          <p:cNvPr id="28" name="TextBox 27">
            <a:extLst>
              <a:ext uri="{FF2B5EF4-FFF2-40B4-BE49-F238E27FC236}">
                <a16:creationId xmlns:a16="http://schemas.microsoft.com/office/drawing/2014/main" id="{E99C672F-A033-4084-B6D9-EB36642B0722}"/>
              </a:ext>
            </a:extLst>
          </p:cNvPr>
          <p:cNvSpPr txBox="1"/>
          <p:nvPr/>
        </p:nvSpPr>
        <p:spPr>
          <a:xfrm>
            <a:off x="9089187" y="1899337"/>
            <a:ext cx="408317" cy="738664"/>
          </a:xfrm>
          <a:prstGeom prst="rect">
            <a:avLst/>
          </a:prstGeom>
          <a:noFill/>
        </p:spPr>
        <p:txBody>
          <a:bodyPr wrap="square" rtlCol="0">
            <a:spAutoFit/>
          </a:bodyPr>
          <a:lstStyle/>
          <a:p>
            <a:r>
              <a:rPr lang="en-US" sz="1400" dirty="0"/>
              <a:t>.</a:t>
            </a:r>
          </a:p>
          <a:p>
            <a:r>
              <a:rPr lang="en-US" sz="1400" dirty="0"/>
              <a:t>.</a:t>
            </a:r>
          </a:p>
          <a:p>
            <a:r>
              <a:rPr lang="en-US" sz="1400" dirty="0"/>
              <a:t>.</a:t>
            </a:r>
          </a:p>
        </p:txBody>
      </p:sp>
    </p:spTree>
    <p:extLst>
      <p:ext uri="{BB962C8B-B14F-4D97-AF65-F5344CB8AC3E}">
        <p14:creationId xmlns:p14="http://schemas.microsoft.com/office/powerpoint/2010/main" val="2853496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0F4A48-FB58-43A5-98CB-DBD3C061A003}"/>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Proposed Research with cGANs</a:t>
            </a:r>
          </a:p>
        </p:txBody>
      </p:sp>
      <p:sp>
        <p:nvSpPr>
          <p:cNvPr id="5" name="TextBox 4">
            <a:extLst>
              <a:ext uri="{FF2B5EF4-FFF2-40B4-BE49-F238E27FC236}">
                <a16:creationId xmlns:a16="http://schemas.microsoft.com/office/drawing/2014/main" id="{FB28C3ED-45F3-4B36-9045-E64AB6E2B8DC}"/>
              </a:ext>
            </a:extLst>
          </p:cNvPr>
          <p:cNvSpPr txBox="1"/>
          <p:nvPr/>
        </p:nvSpPr>
        <p:spPr>
          <a:xfrm>
            <a:off x="832104" y="828795"/>
            <a:ext cx="8723376" cy="1477328"/>
          </a:xfrm>
          <a:prstGeom prst="rect">
            <a:avLst/>
          </a:prstGeom>
          <a:noFill/>
        </p:spPr>
        <p:txBody>
          <a:bodyPr wrap="square" rtlCol="0">
            <a:spAutoFit/>
          </a:bodyPr>
          <a:lstStyle/>
          <a:p>
            <a:r>
              <a:rPr lang="en-US" dirty="0"/>
              <a:t>The main objective for this proposed research is to leverage cGANs to generate synthetic melt pool images, conditioned on a print direction orientation.</a:t>
            </a:r>
          </a:p>
          <a:p>
            <a:endParaRPr lang="en-US" dirty="0"/>
          </a:p>
          <a:p>
            <a:r>
              <a:rPr lang="en-US" dirty="0"/>
              <a:t>This will allow for the increased data privacy, by expanding the protection from melt pool wise de-identification to Layerwise de-identification.</a:t>
            </a:r>
          </a:p>
        </p:txBody>
      </p:sp>
      <p:sp>
        <p:nvSpPr>
          <p:cNvPr id="8" name="Oval 7">
            <a:extLst>
              <a:ext uri="{FF2B5EF4-FFF2-40B4-BE49-F238E27FC236}">
                <a16:creationId xmlns:a16="http://schemas.microsoft.com/office/drawing/2014/main" id="{891674C2-E7F1-413A-B04B-2983186A3715}"/>
              </a:ext>
            </a:extLst>
          </p:cNvPr>
          <p:cNvSpPr/>
          <p:nvPr/>
        </p:nvSpPr>
        <p:spPr>
          <a:xfrm>
            <a:off x="849640" y="2832955"/>
            <a:ext cx="1871605" cy="178308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275AC09D-FC64-4676-BDBD-4F30D057C508}"/>
              </a:ext>
            </a:extLst>
          </p:cNvPr>
          <p:cNvCxnSpPr>
            <a:cxnSpLocks/>
            <a:stCxn id="8" idx="6"/>
            <a:endCxn id="8" idx="2"/>
          </p:cNvCxnSpPr>
          <p:nvPr/>
        </p:nvCxnSpPr>
        <p:spPr>
          <a:xfrm flipH="1">
            <a:off x="849640" y="3724496"/>
            <a:ext cx="187160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8F78053-DD1E-40BC-8E3E-1D09D2F33946}"/>
              </a:ext>
            </a:extLst>
          </p:cNvPr>
          <p:cNvCxnSpPr>
            <a:cxnSpLocks/>
            <a:stCxn id="8" idx="7"/>
            <a:endCxn id="8" idx="1"/>
          </p:cNvCxnSpPr>
          <p:nvPr/>
        </p:nvCxnSpPr>
        <p:spPr>
          <a:xfrm flipH="1">
            <a:off x="1123730" y="3094081"/>
            <a:ext cx="132342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6A5BF2E-FF50-47A9-8292-AB7C07203C55}"/>
              </a:ext>
            </a:extLst>
          </p:cNvPr>
          <p:cNvCxnSpPr>
            <a:cxnSpLocks/>
            <a:stCxn id="8" idx="5"/>
            <a:endCxn id="8" idx="3"/>
          </p:cNvCxnSpPr>
          <p:nvPr/>
        </p:nvCxnSpPr>
        <p:spPr>
          <a:xfrm flipH="1">
            <a:off x="1123730" y="4354910"/>
            <a:ext cx="132342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CA1AD430-5A06-4BFC-A35E-8D564B88607D}"/>
              </a:ext>
            </a:extLst>
          </p:cNvPr>
          <p:cNvSpPr txBox="1"/>
          <p:nvPr/>
        </p:nvSpPr>
        <p:spPr>
          <a:xfrm>
            <a:off x="1308180" y="4767286"/>
            <a:ext cx="1238847" cy="369332"/>
          </a:xfrm>
          <a:prstGeom prst="rect">
            <a:avLst/>
          </a:prstGeom>
          <a:noFill/>
        </p:spPr>
        <p:txBody>
          <a:bodyPr wrap="square" rtlCol="0">
            <a:spAutoFit/>
          </a:bodyPr>
          <a:lstStyle/>
          <a:p>
            <a:r>
              <a:rPr lang="en-US" dirty="0"/>
              <a:t>Layer n</a:t>
            </a:r>
          </a:p>
        </p:txBody>
      </p:sp>
      <p:cxnSp>
        <p:nvCxnSpPr>
          <p:cNvPr id="39" name="Straight Arrow Connector 38">
            <a:extLst>
              <a:ext uri="{FF2B5EF4-FFF2-40B4-BE49-F238E27FC236}">
                <a16:creationId xmlns:a16="http://schemas.microsoft.com/office/drawing/2014/main" id="{BF9B4246-93AE-40C3-B096-67071095D72E}"/>
              </a:ext>
            </a:extLst>
          </p:cNvPr>
          <p:cNvCxnSpPr>
            <a:cxnSpLocks/>
          </p:cNvCxnSpPr>
          <p:nvPr/>
        </p:nvCxnSpPr>
        <p:spPr>
          <a:xfrm flipH="1">
            <a:off x="983522" y="3392785"/>
            <a:ext cx="163644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81DEBCE-7185-4949-A5B2-820D5CE75972}"/>
              </a:ext>
            </a:extLst>
          </p:cNvPr>
          <p:cNvCxnSpPr>
            <a:cxnSpLocks/>
          </p:cNvCxnSpPr>
          <p:nvPr/>
        </p:nvCxnSpPr>
        <p:spPr>
          <a:xfrm flipH="1">
            <a:off x="916466" y="4011529"/>
            <a:ext cx="170349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C195EED4-F9E8-485F-87D0-32E4B9C7612D}"/>
              </a:ext>
            </a:extLst>
          </p:cNvPr>
          <p:cNvSpPr/>
          <p:nvPr/>
        </p:nvSpPr>
        <p:spPr>
          <a:xfrm>
            <a:off x="1751301" y="4258845"/>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A99E40FF-EB82-4BF4-9D04-00ED4EFE042A}"/>
              </a:ext>
            </a:extLst>
          </p:cNvPr>
          <p:cNvSpPr/>
          <p:nvPr/>
        </p:nvSpPr>
        <p:spPr>
          <a:xfrm>
            <a:off x="1199968" y="3915465"/>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6B0CD14E-B069-4D05-8774-399B372C0850}"/>
              </a:ext>
            </a:extLst>
          </p:cNvPr>
          <p:cNvSpPr/>
          <p:nvPr/>
        </p:nvSpPr>
        <p:spPr>
          <a:xfrm>
            <a:off x="2329127" y="3915465"/>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E11392AC-4D66-441A-895D-BC71628375E6}"/>
              </a:ext>
            </a:extLst>
          </p:cNvPr>
          <p:cNvSpPr/>
          <p:nvPr/>
        </p:nvSpPr>
        <p:spPr>
          <a:xfrm>
            <a:off x="2066769" y="3628430"/>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5D5B904-89F6-4E89-BAD6-15AA95489FC7}"/>
              </a:ext>
            </a:extLst>
          </p:cNvPr>
          <p:cNvSpPr/>
          <p:nvPr/>
        </p:nvSpPr>
        <p:spPr>
          <a:xfrm>
            <a:off x="1420726" y="3635583"/>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0C84080F-0C2E-4C61-8C8C-8CE29407E52C}"/>
              </a:ext>
            </a:extLst>
          </p:cNvPr>
          <p:cNvSpPr/>
          <p:nvPr/>
        </p:nvSpPr>
        <p:spPr>
          <a:xfrm>
            <a:off x="1914369" y="3312644"/>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46BB8A51-0694-403A-A962-C88411598574}"/>
              </a:ext>
            </a:extLst>
          </p:cNvPr>
          <p:cNvSpPr/>
          <p:nvPr/>
        </p:nvSpPr>
        <p:spPr>
          <a:xfrm>
            <a:off x="1123730" y="3294836"/>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3E95F6AB-D74A-4367-AA4B-386352342CDE}"/>
              </a:ext>
            </a:extLst>
          </p:cNvPr>
          <p:cNvSpPr/>
          <p:nvPr/>
        </p:nvSpPr>
        <p:spPr>
          <a:xfrm>
            <a:off x="1478754" y="3003120"/>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7D1C7D9-D788-4440-8B7F-723B5CB05341}"/>
              </a:ext>
            </a:extLst>
          </p:cNvPr>
          <p:cNvSpPr/>
          <p:nvPr/>
        </p:nvSpPr>
        <p:spPr>
          <a:xfrm>
            <a:off x="2043263" y="3009688"/>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951322E-9FD8-4BD6-9ACF-C3D1C6B4E153}"/>
              </a:ext>
            </a:extLst>
          </p:cNvPr>
          <p:cNvSpPr/>
          <p:nvPr/>
        </p:nvSpPr>
        <p:spPr>
          <a:xfrm>
            <a:off x="1778815" y="3915465"/>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1BE9E64E-2D8A-4991-8673-9EB50622B2F5}"/>
              </a:ext>
            </a:extLst>
          </p:cNvPr>
          <p:cNvSpPr/>
          <p:nvPr/>
        </p:nvSpPr>
        <p:spPr>
          <a:xfrm>
            <a:off x="3071573" y="2820294"/>
            <a:ext cx="1871605" cy="178308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864E1C71-D968-4B87-B8DA-D38B744459D1}"/>
              </a:ext>
            </a:extLst>
          </p:cNvPr>
          <p:cNvSpPr/>
          <p:nvPr/>
        </p:nvSpPr>
        <p:spPr>
          <a:xfrm>
            <a:off x="3973234" y="4246184"/>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135834AD-9F65-408B-8083-2C467697C872}"/>
              </a:ext>
            </a:extLst>
          </p:cNvPr>
          <p:cNvSpPr/>
          <p:nvPr/>
        </p:nvSpPr>
        <p:spPr>
          <a:xfrm>
            <a:off x="3421901" y="3902804"/>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3500A1C0-5CD3-43B6-AE17-B9ABF3F5C3E4}"/>
              </a:ext>
            </a:extLst>
          </p:cNvPr>
          <p:cNvSpPr/>
          <p:nvPr/>
        </p:nvSpPr>
        <p:spPr>
          <a:xfrm>
            <a:off x="4551060" y="3902804"/>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8F9B2337-AB7A-4304-9E4F-36757CA9FB65}"/>
              </a:ext>
            </a:extLst>
          </p:cNvPr>
          <p:cNvSpPr/>
          <p:nvPr/>
        </p:nvSpPr>
        <p:spPr>
          <a:xfrm>
            <a:off x="4288702" y="3615769"/>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F3E6DA32-14CA-4875-B67B-FA847DA0445C}"/>
              </a:ext>
            </a:extLst>
          </p:cNvPr>
          <p:cNvSpPr/>
          <p:nvPr/>
        </p:nvSpPr>
        <p:spPr>
          <a:xfrm>
            <a:off x="3642659" y="3622922"/>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C18BF564-1EE6-4E72-B614-693746122323}"/>
              </a:ext>
            </a:extLst>
          </p:cNvPr>
          <p:cNvSpPr/>
          <p:nvPr/>
        </p:nvSpPr>
        <p:spPr>
          <a:xfrm>
            <a:off x="4136302" y="3299983"/>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71D0800E-8A69-4F15-8C91-9948E42F7BF0}"/>
              </a:ext>
            </a:extLst>
          </p:cNvPr>
          <p:cNvSpPr/>
          <p:nvPr/>
        </p:nvSpPr>
        <p:spPr>
          <a:xfrm>
            <a:off x="3345663" y="3294836"/>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5E4D2B4E-9A22-4B50-8482-4501AE2A4DF9}"/>
              </a:ext>
            </a:extLst>
          </p:cNvPr>
          <p:cNvSpPr/>
          <p:nvPr/>
        </p:nvSpPr>
        <p:spPr>
          <a:xfrm>
            <a:off x="3700687" y="2990459"/>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AB061499-4F35-4B3C-A40F-97D0162A2536}"/>
              </a:ext>
            </a:extLst>
          </p:cNvPr>
          <p:cNvSpPr/>
          <p:nvPr/>
        </p:nvSpPr>
        <p:spPr>
          <a:xfrm>
            <a:off x="4265196" y="2997027"/>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161C1DC-6341-48D2-9BBC-363E121D7342}"/>
              </a:ext>
            </a:extLst>
          </p:cNvPr>
          <p:cNvSpPr/>
          <p:nvPr/>
        </p:nvSpPr>
        <p:spPr>
          <a:xfrm>
            <a:off x="4000748" y="3902804"/>
            <a:ext cx="163068" cy="192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3" name="Straight Arrow Connector 92">
            <a:extLst>
              <a:ext uri="{FF2B5EF4-FFF2-40B4-BE49-F238E27FC236}">
                <a16:creationId xmlns:a16="http://schemas.microsoft.com/office/drawing/2014/main" id="{998F5700-12C4-4482-8758-F0967AD5F093}"/>
              </a:ext>
            </a:extLst>
          </p:cNvPr>
          <p:cNvCxnSpPr>
            <a:stCxn id="81" idx="2"/>
            <a:endCxn id="75" idx="3"/>
          </p:cNvCxnSpPr>
          <p:nvPr/>
        </p:nvCxnSpPr>
        <p:spPr>
          <a:xfrm flipH="1">
            <a:off x="3345663" y="4342249"/>
            <a:ext cx="6275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Isosceles Triangle 93">
            <a:extLst>
              <a:ext uri="{FF2B5EF4-FFF2-40B4-BE49-F238E27FC236}">
                <a16:creationId xmlns:a16="http://schemas.microsoft.com/office/drawing/2014/main" id="{3D2DF44A-E82B-43AA-846B-8713504D93DA}"/>
              </a:ext>
            </a:extLst>
          </p:cNvPr>
          <p:cNvSpPr/>
          <p:nvPr/>
        </p:nvSpPr>
        <p:spPr>
          <a:xfrm>
            <a:off x="3713909" y="3299983"/>
            <a:ext cx="195021" cy="19213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278B0CBD-F6D2-4534-B168-69B23019F1DF}"/>
              </a:ext>
            </a:extLst>
          </p:cNvPr>
          <p:cNvSpPr/>
          <p:nvPr/>
        </p:nvSpPr>
        <p:spPr>
          <a:xfrm>
            <a:off x="4345486" y="3888994"/>
            <a:ext cx="195021" cy="19213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0CB0E148-D3FC-482E-81C9-6F64417E9EB7}"/>
              </a:ext>
            </a:extLst>
          </p:cNvPr>
          <p:cNvSpPr/>
          <p:nvPr/>
        </p:nvSpPr>
        <p:spPr>
          <a:xfrm>
            <a:off x="4455603" y="2990459"/>
            <a:ext cx="195021" cy="19213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2E780A5E-F430-4DAD-B68D-5C8853725A10}"/>
              </a:ext>
            </a:extLst>
          </p:cNvPr>
          <p:cNvSpPr/>
          <p:nvPr/>
        </p:nvSpPr>
        <p:spPr>
          <a:xfrm>
            <a:off x="3314319" y="3628431"/>
            <a:ext cx="195021" cy="19213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1F8653A5-8C32-4770-9D95-80CB99FD41AE}"/>
              </a:ext>
            </a:extLst>
          </p:cNvPr>
          <p:cNvSpPr/>
          <p:nvPr/>
        </p:nvSpPr>
        <p:spPr>
          <a:xfrm>
            <a:off x="3672195" y="3906401"/>
            <a:ext cx="195021" cy="19213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Isosceles Triangle 98">
            <a:extLst>
              <a:ext uri="{FF2B5EF4-FFF2-40B4-BE49-F238E27FC236}">
                <a16:creationId xmlns:a16="http://schemas.microsoft.com/office/drawing/2014/main" id="{7A7BF58A-64D5-4A14-8518-0A71A8A54A89}"/>
              </a:ext>
            </a:extLst>
          </p:cNvPr>
          <p:cNvSpPr/>
          <p:nvPr/>
        </p:nvSpPr>
        <p:spPr>
          <a:xfrm>
            <a:off x="4616599" y="3437622"/>
            <a:ext cx="195021" cy="19213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1" name="Straight Arrow Connector 100">
            <a:extLst>
              <a:ext uri="{FF2B5EF4-FFF2-40B4-BE49-F238E27FC236}">
                <a16:creationId xmlns:a16="http://schemas.microsoft.com/office/drawing/2014/main" id="{1ADBB864-8092-4A49-B7DF-B17FFC275388}"/>
              </a:ext>
            </a:extLst>
          </p:cNvPr>
          <p:cNvCxnSpPr>
            <a:cxnSpLocks/>
          </p:cNvCxnSpPr>
          <p:nvPr/>
        </p:nvCxnSpPr>
        <p:spPr>
          <a:xfrm flipH="1" flipV="1">
            <a:off x="4698737" y="3995352"/>
            <a:ext cx="192098" cy="35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27FC8112-9829-4AC6-8D30-274D1CD142F8}"/>
              </a:ext>
            </a:extLst>
          </p:cNvPr>
          <p:cNvCxnSpPr>
            <a:cxnSpLocks/>
            <a:endCxn id="95" idx="5"/>
          </p:cNvCxnSpPr>
          <p:nvPr/>
        </p:nvCxnSpPr>
        <p:spPr>
          <a:xfrm flipH="1">
            <a:off x="4491752" y="3984632"/>
            <a:ext cx="87843" cy="4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C2944888-A889-42E7-8F74-671C4476CA89}"/>
              </a:ext>
            </a:extLst>
          </p:cNvPr>
          <p:cNvCxnSpPr>
            <a:stCxn id="90" idx="2"/>
            <a:endCxn id="98" idx="5"/>
          </p:cNvCxnSpPr>
          <p:nvPr/>
        </p:nvCxnSpPr>
        <p:spPr>
          <a:xfrm flipH="1">
            <a:off x="3818461" y="3998869"/>
            <a:ext cx="182287" cy="35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2AB92C3C-2FC9-40BF-A114-A9F1FE47D92B}"/>
              </a:ext>
            </a:extLst>
          </p:cNvPr>
          <p:cNvCxnSpPr>
            <a:stCxn id="98" idx="3"/>
          </p:cNvCxnSpPr>
          <p:nvPr/>
        </p:nvCxnSpPr>
        <p:spPr>
          <a:xfrm flipH="1">
            <a:off x="3766639" y="4098531"/>
            <a:ext cx="3067" cy="193887"/>
          </a:xfrm>
          <a:prstGeom prst="straightConnector1">
            <a:avLst/>
          </a:prstGeom>
          <a:ln>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C9FF7591-1B56-4ADE-AE76-1A4D8B51D6E5}"/>
              </a:ext>
            </a:extLst>
          </p:cNvPr>
          <p:cNvCxnSpPr>
            <a:cxnSpLocks/>
          </p:cNvCxnSpPr>
          <p:nvPr/>
        </p:nvCxnSpPr>
        <p:spPr>
          <a:xfrm flipH="1" flipV="1">
            <a:off x="3121512" y="3984632"/>
            <a:ext cx="311952" cy="5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C3DE9DD1-9265-4BD5-8AAF-ECE925E57E1F}"/>
              </a:ext>
            </a:extLst>
          </p:cNvPr>
          <p:cNvCxnSpPr>
            <a:cxnSpLocks/>
            <a:endCxn id="85" idx="6"/>
          </p:cNvCxnSpPr>
          <p:nvPr/>
        </p:nvCxnSpPr>
        <p:spPr>
          <a:xfrm flipH="1" flipV="1">
            <a:off x="3805727" y="3718987"/>
            <a:ext cx="481417" cy="17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E3299FB-B99B-48A7-ADC1-68C684129CC7}"/>
              </a:ext>
            </a:extLst>
          </p:cNvPr>
          <p:cNvCxnSpPr>
            <a:cxnSpLocks/>
          </p:cNvCxnSpPr>
          <p:nvPr/>
        </p:nvCxnSpPr>
        <p:spPr>
          <a:xfrm flipH="1" flipV="1">
            <a:off x="4062430" y="3602939"/>
            <a:ext cx="330065" cy="391142"/>
          </a:xfrm>
          <a:prstGeom prst="straightConnector1">
            <a:avLst/>
          </a:prstGeom>
          <a:ln>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4C8546AE-5352-489E-BDD4-D21E4F6286F0}"/>
              </a:ext>
            </a:extLst>
          </p:cNvPr>
          <p:cNvCxnSpPr>
            <a:cxnSpLocks/>
            <a:stCxn id="85" idx="2"/>
            <a:endCxn id="97" idx="5"/>
          </p:cNvCxnSpPr>
          <p:nvPr/>
        </p:nvCxnSpPr>
        <p:spPr>
          <a:xfrm flipH="1">
            <a:off x="3460585" y="3718987"/>
            <a:ext cx="182074" cy="55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CC293480-837B-4E76-9945-6170A1D451ED}"/>
              </a:ext>
            </a:extLst>
          </p:cNvPr>
          <p:cNvCxnSpPr>
            <a:stCxn id="97" idx="4"/>
          </p:cNvCxnSpPr>
          <p:nvPr/>
        </p:nvCxnSpPr>
        <p:spPr>
          <a:xfrm>
            <a:off x="3509340" y="3820561"/>
            <a:ext cx="204569" cy="130154"/>
          </a:xfrm>
          <a:prstGeom prst="straightConnector1">
            <a:avLst/>
          </a:prstGeom>
          <a:ln>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CF4E4E58-0B26-4B26-8F98-CD7FB59DBF58}"/>
              </a:ext>
            </a:extLst>
          </p:cNvPr>
          <p:cNvCxnSpPr>
            <a:cxnSpLocks/>
          </p:cNvCxnSpPr>
          <p:nvPr/>
        </p:nvCxnSpPr>
        <p:spPr>
          <a:xfrm flipV="1">
            <a:off x="4745782" y="3392785"/>
            <a:ext cx="145053" cy="114823"/>
          </a:xfrm>
          <a:prstGeom prst="straightConnector1">
            <a:avLst/>
          </a:prstGeom>
          <a:ln>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7F6817C1-2ED2-4CA9-BE02-2A0473CEE6CC}"/>
              </a:ext>
            </a:extLst>
          </p:cNvPr>
          <p:cNvCxnSpPr>
            <a:stCxn id="86" idx="2"/>
            <a:endCxn id="94" idx="5"/>
          </p:cNvCxnSpPr>
          <p:nvPr/>
        </p:nvCxnSpPr>
        <p:spPr>
          <a:xfrm flipH="1">
            <a:off x="3860175" y="3396048"/>
            <a:ext cx="2761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6E8B9134-CDD5-4C60-82ED-1D97440DC449}"/>
              </a:ext>
            </a:extLst>
          </p:cNvPr>
          <p:cNvCxnSpPr>
            <a:stCxn id="94" idx="5"/>
          </p:cNvCxnSpPr>
          <p:nvPr/>
        </p:nvCxnSpPr>
        <p:spPr>
          <a:xfrm flipV="1">
            <a:off x="3860175" y="3093092"/>
            <a:ext cx="194593" cy="302956"/>
          </a:xfrm>
          <a:prstGeom prst="straightConnector1">
            <a:avLst/>
          </a:prstGeom>
          <a:ln>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131" name="Straight Arrow Connector 130">
            <a:extLst>
              <a:ext uri="{FF2B5EF4-FFF2-40B4-BE49-F238E27FC236}">
                <a16:creationId xmlns:a16="http://schemas.microsoft.com/office/drawing/2014/main" id="{356F84DF-C27C-4D06-BB7C-564A87DB5B02}"/>
              </a:ext>
            </a:extLst>
          </p:cNvPr>
          <p:cNvCxnSpPr>
            <a:cxnSpLocks/>
          </p:cNvCxnSpPr>
          <p:nvPr/>
        </p:nvCxnSpPr>
        <p:spPr>
          <a:xfrm flipH="1">
            <a:off x="3121512" y="3396048"/>
            <a:ext cx="226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90FB8B8C-9820-4184-9AA5-D6B11D4D5C48}"/>
              </a:ext>
            </a:extLst>
          </p:cNvPr>
          <p:cNvCxnSpPr>
            <a:cxnSpLocks/>
          </p:cNvCxnSpPr>
          <p:nvPr/>
        </p:nvCxnSpPr>
        <p:spPr>
          <a:xfrm>
            <a:off x="4545419" y="3182589"/>
            <a:ext cx="200363" cy="145158"/>
          </a:xfrm>
          <a:prstGeom prst="straightConnector1">
            <a:avLst/>
          </a:prstGeom>
          <a:ln>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137" name="Straight Arrow Connector 136">
            <a:extLst>
              <a:ext uri="{FF2B5EF4-FFF2-40B4-BE49-F238E27FC236}">
                <a16:creationId xmlns:a16="http://schemas.microsoft.com/office/drawing/2014/main" id="{F2CDA2C4-07B7-46CC-8DF0-EDAE3B92666B}"/>
              </a:ext>
            </a:extLst>
          </p:cNvPr>
          <p:cNvCxnSpPr>
            <a:stCxn id="89" idx="2"/>
            <a:endCxn id="88" idx="6"/>
          </p:cNvCxnSpPr>
          <p:nvPr/>
        </p:nvCxnSpPr>
        <p:spPr>
          <a:xfrm flipH="1" flipV="1">
            <a:off x="3863755" y="3086524"/>
            <a:ext cx="401441" cy="6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5D8E0C32-7F69-4197-8B36-9BD7240D6861}"/>
              </a:ext>
            </a:extLst>
          </p:cNvPr>
          <p:cNvCxnSpPr>
            <a:cxnSpLocks/>
            <a:endCxn id="75" idx="1"/>
          </p:cNvCxnSpPr>
          <p:nvPr/>
        </p:nvCxnSpPr>
        <p:spPr>
          <a:xfrm flipH="1" flipV="1">
            <a:off x="3345663" y="3081420"/>
            <a:ext cx="341354" cy="5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0" name="TextBox 139">
            <a:extLst>
              <a:ext uri="{FF2B5EF4-FFF2-40B4-BE49-F238E27FC236}">
                <a16:creationId xmlns:a16="http://schemas.microsoft.com/office/drawing/2014/main" id="{C6555854-5755-4F7B-B799-9EB4FB6060A0}"/>
              </a:ext>
            </a:extLst>
          </p:cNvPr>
          <p:cNvSpPr txBox="1"/>
          <p:nvPr/>
        </p:nvSpPr>
        <p:spPr>
          <a:xfrm>
            <a:off x="2853375" y="4697979"/>
            <a:ext cx="2468693" cy="646331"/>
          </a:xfrm>
          <a:prstGeom prst="rect">
            <a:avLst/>
          </a:prstGeom>
          <a:noFill/>
        </p:spPr>
        <p:txBody>
          <a:bodyPr wrap="square" rtlCol="0">
            <a:spAutoFit/>
          </a:bodyPr>
          <a:lstStyle/>
          <a:p>
            <a:pPr algn="ctr"/>
            <a:r>
              <a:rPr lang="en-US" dirty="0"/>
              <a:t>Layer n </a:t>
            </a:r>
          </a:p>
          <a:p>
            <a:pPr algn="ctr"/>
            <a:r>
              <a:rPr lang="en-US" dirty="0"/>
              <a:t>after Anonymization</a:t>
            </a:r>
          </a:p>
        </p:txBody>
      </p:sp>
      <p:sp>
        <p:nvSpPr>
          <p:cNvPr id="141" name="TextBox 140">
            <a:extLst>
              <a:ext uri="{FF2B5EF4-FFF2-40B4-BE49-F238E27FC236}">
                <a16:creationId xmlns:a16="http://schemas.microsoft.com/office/drawing/2014/main" id="{D5B788B1-05D4-4B00-99F8-229795C642D5}"/>
              </a:ext>
            </a:extLst>
          </p:cNvPr>
          <p:cNvSpPr txBox="1"/>
          <p:nvPr/>
        </p:nvSpPr>
        <p:spPr>
          <a:xfrm>
            <a:off x="5648375" y="2718867"/>
            <a:ext cx="6361531" cy="2585323"/>
          </a:xfrm>
          <a:prstGeom prst="rect">
            <a:avLst/>
          </a:prstGeom>
          <a:noFill/>
        </p:spPr>
        <p:txBody>
          <a:bodyPr wrap="square" rtlCol="0">
            <a:spAutoFit/>
          </a:bodyPr>
          <a:lstStyle/>
          <a:p>
            <a:r>
              <a:rPr lang="en-US" dirty="0"/>
              <a:t>Adding synthetically generated images of random orientation to synthetically create randomized infill patterns</a:t>
            </a:r>
          </a:p>
          <a:p>
            <a:endParaRPr lang="en-US" dirty="0"/>
          </a:p>
          <a:p>
            <a:r>
              <a:rPr lang="en-US" dirty="0"/>
              <a:t>This affect compounds through each layer, as the previous patterns and connections between layers are now severed as the same layer-wise infill pattern will not repeat </a:t>
            </a:r>
          </a:p>
          <a:p>
            <a:endParaRPr lang="en-US" dirty="0"/>
          </a:p>
          <a:p>
            <a:r>
              <a:rPr lang="en-US" dirty="0"/>
              <a:t>This will further protect the confidential design features from malicious third part re-identification attacks</a:t>
            </a:r>
          </a:p>
        </p:txBody>
      </p:sp>
    </p:spTree>
    <p:extLst>
      <p:ext uri="{BB962C8B-B14F-4D97-AF65-F5344CB8AC3E}">
        <p14:creationId xmlns:p14="http://schemas.microsoft.com/office/powerpoint/2010/main" val="111344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EBAD83-A623-402D-89DE-DB6C952C787B}"/>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Challenges with leveraging cGANs</a:t>
            </a:r>
          </a:p>
        </p:txBody>
      </p:sp>
      <p:sp>
        <p:nvSpPr>
          <p:cNvPr id="2" name="TextBox 1">
            <a:extLst>
              <a:ext uri="{FF2B5EF4-FFF2-40B4-BE49-F238E27FC236}">
                <a16:creationId xmlns:a16="http://schemas.microsoft.com/office/drawing/2014/main" id="{963889FA-EFC9-4B4B-92D3-D343A59340F4}"/>
              </a:ext>
            </a:extLst>
          </p:cNvPr>
          <p:cNvSpPr txBox="1"/>
          <p:nvPr/>
        </p:nvSpPr>
        <p:spPr>
          <a:xfrm>
            <a:off x="558199" y="3424535"/>
            <a:ext cx="11075602" cy="1661993"/>
          </a:xfrm>
          <a:prstGeom prst="rect">
            <a:avLst/>
          </a:prstGeom>
          <a:noFill/>
        </p:spPr>
        <p:txBody>
          <a:bodyPr wrap="square" rtlCol="0">
            <a:spAutoFit/>
          </a:bodyPr>
          <a:lstStyle/>
          <a:p>
            <a:r>
              <a:rPr lang="en-US" dirty="0"/>
              <a:t>In addition, Generating Synthetic Images and Adapting them into the original Data set will present more challenges:</a:t>
            </a:r>
          </a:p>
          <a:p>
            <a:endParaRPr lang="en-US" sz="600" dirty="0"/>
          </a:p>
          <a:p>
            <a:pPr marL="342900" indent="-342900">
              <a:buAutoNum type="arabicParenBoth"/>
            </a:pPr>
            <a:r>
              <a:rPr lang="en-US" b="1" dirty="0"/>
              <a:t>Creating High Quality Images that are indistinguishable from original image distribution</a:t>
            </a:r>
          </a:p>
          <a:p>
            <a:pPr marL="342900" indent="-342900">
              <a:buAutoNum type="arabicParenBoth"/>
            </a:pPr>
            <a:endParaRPr lang="en-US" sz="600" b="1" dirty="0"/>
          </a:p>
          <a:p>
            <a:pPr marL="342900" indent="-342900">
              <a:buAutoNum type="arabicParenBoth"/>
            </a:pPr>
            <a:r>
              <a:rPr lang="en-US" b="1" dirty="0"/>
              <a:t>Maintaining the Time/Spacial correlation of the images (maintain general structure for anomaly detection) Adding images at complete random can disturb and disrupt this connection</a:t>
            </a:r>
          </a:p>
        </p:txBody>
      </p:sp>
      <p:sp>
        <p:nvSpPr>
          <p:cNvPr id="7" name="TextBox 6">
            <a:extLst>
              <a:ext uri="{FF2B5EF4-FFF2-40B4-BE49-F238E27FC236}">
                <a16:creationId xmlns:a16="http://schemas.microsoft.com/office/drawing/2014/main" id="{EAC6C32A-B691-44DD-9729-9BA3B219C7EA}"/>
              </a:ext>
            </a:extLst>
          </p:cNvPr>
          <p:cNvSpPr txBox="1"/>
          <p:nvPr/>
        </p:nvSpPr>
        <p:spPr>
          <a:xfrm>
            <a:off x="558199" y="1013089"/>
            <a:ext cx="10879074" cy="646331"/>
          </a:xfrm>
          <a:prstGeom prst="rect">
            <a:avLst/>
          </a:prstGeom>
          <a:noFill/>
        </p:spPr>
        <p:txBody>
          <a:bodyPr wrap="square">
            <a:spAutoFit/>
          </a:bodyPr>
          <a:lstStyle/>
          <a:p>
            <a:r>
              <a:rPr lang="en-US" dirty="0"/>
              <a:t>Perimeter orientations can give away more of the confidential design and geometric information than the infill print orientations (however  both are important)</a:t>
            </a:r>
          </a:p>
        </p:txBody>
      </p:sp>
      <p:sp>
        <p:nvSpPr>
          <p:cNvPr id="9" name="TextBox 8">
            <a:extLst>
              <a:ext uri="{FF2B5EF4-FFF2-40B4-BE49-F238E27FC236}">
                <a16:creationId xmlns:a16="http://schemas.microsoft.com/office/drawing/2014/main" id="{7605E2F4-5EB2-4D3E-87A3-6F08CBB934BF}"/>
              </a:ext>
            </a:extLst>
          </p:cNvPr>
          <p:cNvSpPr txBox="1"/>
          <p:nvPr/>
        </p:nvSpPr>
        <p:spPr>
          <a:xfrm>
            <a:off x="587502" y="1699763"/>
            <a:ext cx="7477506" cy="1123384"/>
          </a:xfrm>
          <a:prstGeom prst="rect">
            <a:avLst/>
          </a:prstGeom>
          <a:noFill/>
        </p:spPr>
        <p:txBody>
          <a:bodyPr wrap="square">
            <a:spAutoFit/>
          </a:bodyPr>
          <a:lstStyle/>
          <a:p>
            <a:r>
              <a:rPr lang="en-US" dirty="0"/>
              <a:t>It is difficult to evaluate the perimeter melt pools:</a:t>
            </a:r>
          </a:p>
          <a:p>
            <a:pPr marL="342900" indent="-342900">
              <a:buAutoNum type="arabicParenBoth"/>
            </a:pPr>
            <a:endParaRPr lang="en-US" sz="600" dirty="0"/>
          </a:p>
          <a:p>
            <a:pPr marL="342900" indent="-342900">
              <a:buAutoNum type="arabicParenBoth"/>
            </a:pPr>
            <a:r>
              <a:rPr lang="en-US" b="1" dirty="0"/>
              <a:t>Hard to determine and label angle orientations</a:t>
            </a:r>
          </a:p>
          <a:p>
            <a:pPr marL="342900" indent="-342900">
              <a:buAutoNum type="arabicParenBoth"/>
            </a:pPr>
            <a:endParaRPr lang="en-US" sz="500" b="1" dirty="0"/>
          </a:p>
          <a:p>
            <a:pPr marL="342900" indent="-342900">
              <a:buAutoNum type="arabicParenBoth"/>
            </a:pPr>
            <a:r>
              <a:rPr lang="en-US" b="1" dirty="0"/>
              <a:t>Extremely limited Data (5-6 images per layer)</a:t>
            </a:r>
          </a:p>
        </p:txBody>
      </p:sp>
    </p:spTree>
    <p:extLst>
      <p:ext uri="{BB962C8B-B14F-4D97-AF65-F5344CB8AC3E}">
        <p14:creationId xmlns:p14="http://schemas.microsoft.com/office/powerpoint/2010/main" val="2703387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AA3F5E9-649F-4E27-BDC3-01D3B79761C6}"/>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Proposed Design of Experiment</a:t>
            </a:r>
          </a:p>
        </p:txBody>
      </p:sp>
      <p:sp>
        <p:nvSpPr>
          <p:cNvPr id="36" name="TextBox 35">
            <a:extLst>
              <a:ext uri="{FF2B5EF4-FFF2-40B4-BE49-F238E27FC236}">
                <a16:creationId xmlns:a16="http://schemas.microsoft.com/office/drawing/2014/main" id="{C8143BC9-76A7-48AC-862D-6174B66ADDEC}"/>
              </a:ext>
            </a:extLst>
          </p:cNvPr>
          <p:cNvSpPr txBox="1"/>
          <p:nvPr/>
        </p:nvSpPr>
        <p:spPr>
          <a:xfrm>
            <a:off x="692727" y="881149"/>
            <a:ext cx="10246822" cy="1754326"/>
          </a:xfrm>
          <a:prstGeom prst="rect">
            <a:avLst/>
          </a:prstGeom>
          <a:noFill/>
        </p:spPr>
        <p:txBody>
          <a:bodyPr wrap="square" rtlCol="0">
            <a:spAutoFit/>
          </a:bodyPr>
          <a:lstStyle/>
          <a:p>
            <a:r>
              <a:rPr lang="en-US" dirty="0"/>
              <a:t>Print multiple artifacts with controlled/diverse angular orientations (based on thin wall artifacts)</a:t>
            </a:r>
          </a:p>
          <a:p>
            <a:endParaRPr lang="en-US" dirty="0"/>
          </a:p>
          <a:p>
            <a:r>
              <a:rPr lang="en-US" dirty="0"/>
              <a:t>This will allow for </a:t>
            </a:r>
          </a:p>
          <a:p>
            <a:pPr marL="342900" indent="-342900">
              <a:buAutoNum type="arabicParenBoth"/>
            </a:pPr>
            <a:r>
              <a:rPr lang="en-US" dirty="0"/>
              <a:t>Better control over print orientations</a:t>
            </a:r>
          </a:p>
          <a:p>
            <a:pPr marL="342900" indent="-342900">
              <a:buAutoNum type="arabicParenBoth"/>
            </a:pPr>
            <a:r>
              <a:rPr lang="en-US" dirty="0"/>
              <a:t>Better control to simulate data that represents the perimeter</a:t>
            </a:r>
          </a:p>
          <a:p>
            <a:pPr marL="342900" indent="-342900">
              <a:buAutoNum type="arabicPeriod"/>
            </a:pPr>
            <a:endParaRPr lang="en-US" dirty="0"/>
          </a:p>
        </p:txBody>
      </p:sp>
      <p:pic>
        <p:nvPicPr>
          <p:cNvPr id="2" name="Picture 1">
            <a:extLst>
              <a:ext uri="{FF2B5EF4-FFF2-40B4-BE49-F238E27FC236}">
                <a16:creationId xmlns:a16="http://schemas.microsoft.com/office/drawing/2014/main" id="{FBCA3409-D344-47EB-8003-93FC92F80813}"/>
              </a:ext>
            </a:extLst>
          </p:cNvPr>
          <p:cNvPicPr>
            <a:picLocks noChangeAspect="1"/>
          </p:cNvPicPr>
          <p:nvPr/>
        </p:nvPicPr>
        <p:blipFill>
          <a:blip r:embed="rId2"/>
          <a:stretch>
            <a:fillRect/>
          </a:stretch>
        </p:blipFill>
        <p:spPr>
          <a:xfrm>
            <a:off x="813504" y="2899348"/>
            <a:ext cx="4504715" cy="2098667"/>
          </a:xfrm>
          <a:prstGeom prst="rect">
            <a:avLst/>
          </a:prstGeom>
        </p:spPr>
      </p:pic>
      <p:grpSp>
        <p:nvGrpSpPr>
          <p:cNvPr id="3" name="Group 2">
            <a:extLst>
              <a:ext uri="{FF2B5EF4-FFF2-40B4-BE49-F238E27FC236}">
                <a16:creationId xmlns:a16="http://schemas.microsoft.com/office/drawing/2014/main" id="{312F0DF6-0F06-4872-83E7-011C9027B8A2}"/>
              </a:ext>
            </a:extLst>
          </p:cNvPr>
          <p:cNvGrpSpPr/>
          <p:nvPr/>
        </p:nvGrpSpPr>
        <p:grpSpPr>
          <a:xfrm rot="5229646">
            <a:off x="7012146" y="2706138"/>
            <a:ext cx="977794" cy="692762"/>
            <a:chOff x="6660229" y="2959331"/>
            <a:chExt cx="1814225" cy="1776750"/>
          </a:xfrm>
        </p:grpSpPr>
        <p:sp>
          <p:nvSpPr>
            <p:cNvPr id="25" name="Freeform: Shape 24">
              <a:extLst>
                <a:ext uri="{FF2B5EF4-FFF2-40B4-BE49-F238E27FC236}">
                  <a16:creationId xmlns:a16="http://schemas.microsoft.com/office/drawing/2014/main" id="{FD8DC908-C195-4F30-8CBB-1F585A6EBEE9}"/>
                </a:ext>
              </a:extLst>
            </p:cNvPr>
            <p:cNvSpPr/>
            <p:nvPr/>
          </p:nvSpPr>
          <p:spPr>
            <a:xfrm>
              <a:off x="6660229" y="2959331"/>
              <a:ext cx="904353" cy="919680"/>
            </a:xfrm>
            <a:custGeom>
              <a:avLst/>
              <a:gdLst>
                <a:gd name="connsiteX0" fmla="*/ 95247 w 904353"/>
                <a:gd name="connsiteY0" fmla="*/ 0 h 919680"/>
                <a:gd name="connsiteX1" fmla="*/ 73080 w 904353"/>
                <a:gd name="connsiteY1" fmla="*/ 803564 h 919680"/>
                <a:gd name="connsiteX2" fmla="*/ 904353 w 904353"/>
                <a:gd name="connsiteY2" fmla="*/ 897774 h 919680"/>
              </a:gdLst>
              <a:ahLst/>
              <a:cxnLst>
                <a:cxn ang="0">
                  <a:pos x="connsiteX0" y="connsiteY0"/>
                </a:cxn>
                <a:cxn ang="0">
                  <a:pos x="connsiteX1" y="connsiteY1"/>
                </a:cxn>
                <a:cxn ang="0">
                  <a:pos x="connsiteX2" y="connsiteY2"/>
                </a:cxn>
              </a:cxnLst>
              <a:rect l="l" t="t" r="r" b="b"/>
              <a:pathLst>
                <a:path w="904353" h="919680">
                  <a:moveTo>
                    <a:pt x="95247" y="0"/>
                  </a:moveTo>
                  <a:cubicBezTo>
                    <a:pt x="16738" y="326967"/>
                    <a:pt x="-61771" y="653935"/>
                    <a:pt x="73080" y="803564"/>
                  </a:cubicBezTo>
                  <a:cubicBezTo>
                    <a:pt x="207931" y="953193"/>
                    <a:pt x="556142" y="925483"/>
                    <a:pt x="904353" y="897774"/>
                  </a:cubicBezTo>
                </a:path>
              </a:pathLst>
            </a:cu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E69D1430-C07F-4BA4-AA2E-96E5E23659CC}"/>
                </a:ext>
              </a:extLst>
            </p:cNvPr>
            <p:cNvSpPr/>
            <p:nvPr/>
          </p:nvSpPr>
          <p:spPr>
            <a:xfrm rot="10646160">
              <a:off x="7570101" y="3816401"/>
              <a:ext cx="904353" cy="919680"/>
            </a:xfrm>
            <a:custGeom>
              <a:avLst/>
              <a:gdLst>
                <a:gd name="connsiteX0" fmla="*/ 95247 w 904353"/>
                <a:gd name="connsiteY0" fmla="*/ 0 h 919680"/>
                <a:gd name="connsiteX1" fmla="*/ 73080 w 904353"/>
                <a:gd name="connsiteY1" fmla="*/ 803564 h 919680"/>
                <a:gd name="connsiteX2" fmla="*/ 904353 w 904353"/>
                <a:gd name="connsiteY2" fmla="*/ 897774 h 919680"/>
              </a:gdLst>
              <a:ahLst/>
              <a:cxnLst>
                <a:cxn ang="0">
                  <a:pos x="connsiteX0" y="connsiteY0"/>
                </a:cxn>
                <a:cxn ang="0">
                  <a:pos x="connsiteX1" y="connsiteY1"/>
                </a:cxn>
                <a:cxn ang="0">
                  <a:pos x="connsiteX2" y="connsiteY2"/>
                </a:cxn>
              </a:cxnLst>
              <a:rect l="l" t="t" r="r" b="b"/>
              <a:pathLst>
                <a:path w="904353" h="919680">
                  <a:moveTo>
                    <a:pt x="95247" y="0"/>
                  </a:moveTo>
                  <a:cubicBezTo>
                    <a:pt x="16738" y="326967"/>
                    <a:pt x="-61771" y="653935"/>
                    <a:pt x="73080" y="803564"/>
                  </a:cubicBezTo>
                  <a:cubicBezTo>
                    <a:pt x="207931" y="953193"/>
                    <a:pt x="556142" y="925483"/>
                    <a:pt x="904353" y="897774"/>
                  </a:cubicBezTo>
                </a:path>
              </a:pathLst>
            </a:cu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3" name="Oval 62">
            <a:extLst>
              <a:ext uri="{FF2B5EF4-FFF2-40B4-BE49-F238E27FC236}">
                <a16:creationId xmlns:a16="http://schemas.microsoft.com/office/drawing/2014/main" id="{1B587DDA-A6EC-48B9-98E5-AD452A9B035F}"/>
              </a:ext>
            </a:extLst>
          </p:cNvPr>
          <p:cNvSpPr/>
          <p:nvPr/>
        </p:nvSpPr>
        <p:spPr>
          <a:xfrm>
            <a:off x="8692413" y="3154395"/>
            <a:ext cx="1358900" cy="1333500"/>
          </a:xfrm>
          <a:prstGeom prst="ellipse">
            <a:avLst/>
          </a:prstGeom>
          <a:noFill/>
          <a:ln>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5" name="Straight Connector 64">
            <a:extLst>
              <a:ext uri="{FF2B5EF4-FFF2-40B4-BE49-F238E27FC236}">
                <a16:creationId xmlns:a16="http://schemas.microsoft.com/office/drawing/2014/main" id="{B676E7DE-966F-43A0-AC35-7EA25233F128}"/>
              </a:ext>
            </a:extLst>
          </p:cNvPr>
          <p:cNvCxnSpPr>
            <a:cxnSpLocks/>
          </p:cNvCxnSpPr>
          <p:nvPr/>
        </p:nvCxnSpPr>
        <p:spPr>
          <a:xfrm>
            <a:off x="9371863" y="2883062"/>
            <a:ext cx="0" cy="1903787"/>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44E1075-3809-432E-B341-C0A6225EA03F}"/>
              </a:ext>
            </a:extLst>
          </p:cNvPr>
          <p:cNvCxnSpPr>
            <a:cxnSpLocks/>
          </p:cNvCxnSpPr>
          <p:nvPr/>
        </p:nvCxnSpPr>
        <p:spPr>
          <a:xfrm>
            <a:off x="8471484" y="3821145"/>
            <a:ext cx="1825815" cy="0"/>
          </a:xfrm>
          <a:prstGeom prst="line">
            <a:avLst/>
          </a:prstGeom>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9BC301CF-6EA7-4966-8D44-A2019F1589DE}"/>
              </a:ext>
            </a:extLst>
          </p:cNvPr>
          <p:cNvSpPr txBox="1"/>
          <p:nvPr/>
        </p:nvSpPr>
        <p:spPr>
          <a:xfrm>
            <a:off x="8199517" y="3642341"/>
            <a:ext cx="426852" cy="369332"/>
          </a:xfrm>
          <a:prstGeom prst="rect">
            <a:avLst/>
          </a:prstGeom>
          <a:noFill/>
        </p:spPr>
        <p:txBody>
          <a:bodyPr wrap="square" rtlCol="0">
            <a:spAutoFit/>
          </a:bodyPr>
          <a:lstStyle/>
          <a:p>
            <a:r>
              <a:rPr lang="en-US" dirty="0"/>
              <a:t>0</a:t>
            </a:r>
          </a:p>
        </p:txBody>
      </p:sp>
      <p:sp>
        <p:nvSpPr>
          <p:cNvPr id="79" name="TextBox 78">
            <a:extLst>
              <a:ext uri="{FF2B5EF4-FFF2-40B4-BE49-F238E27FC236}">
                <a16:creationId xmlns:a16="http://schemas.microsoft.com/office/drawing/2014/main" id="{E7990DB9-07F4-495B-819A-B0B4F1553618}"/>
              </a:ext>
            </a:extLst>
          </p:cNvPr>
          <p:cNvSpPr txBox="1"/>
          <p:nvPr/>
        </p:nvSpPr>
        <p:spPr>
          <a:xfrm>
            <a:off x="10288366" y="3669671"/>
            <a:ext cx="593287" cy="369332"/>
          </a:xfrm>
          <a:prstGeom prst="rect">
            <a:avLst/>
          </a:prstGeom>
          <a:noFill/>
        </p:spPr>
        <p:txBody>
          <a:bodyPr wrap="square" rtlCol="0">
            <a:spAutoFit/>
          </a:bodyPr>
          <a:lstStyle/>
          <a:p>
            <a:r>
              <a:rPr lang="en-US" dirty="0"/>
              <a:t>180</a:t>
            </a:r>
          </a:p>
        </p:txBody>
      </p:sp>
      <p:sp>
        <p:nvSpPr>
          <p:cNvPr id="80" name="TextBox 79">
            <a:extLst>
              <a:ext uri="{FF2B5EF4-FFF2-40B4-BE49-F238E27FC236}">
                <a16:creationId xmlns:a16="http://schemas.microsoft.com/office/drawing/2014/main" id="{F32AD6FA-8B33-48B6-BFD9-F143B38280B3}"/>
              </a:ext>
            </a:extLst>
          </p:cNvPr>
          <p:cNvSpPr txBox="1"/>
          <p:nvPr/>
        </p:nvSpPr>
        <p:spPr>
          <a:xfrm>
            <a:off x="9075219" y="4760700"/>
            <a:ext cx="593287" cy="369332"/>
          </a:xfrm>
          <a:prstGeom prst="rect">
            <a:avLst/>
          </a:prstGeom>
          <a:noFill/>
        </p:spPr>
        <p:txBody>
          <a:bodyPr wrap="square" rtlCol="0">
            <a:spAutoFit/>
          </a:bodyPr>
          <a:lstStyle/>
          <a:p>
            <a:r>
              <a:rPr lang="en-US" dirty="0"/>
              <a:t>270</a:t>
            </a:r>
          </a:p>
        </p:txBody>
      </p:sp>
      <p:sp>
        <p:nvSpPr>
          <p:cNvPr id="81" name="TextBox 80">
            <a:extLst>
              <a:ext uri="{FF2B5EF4-FFF2-40B4-BE49-F238E27FC236}">
                <a16:creationId xmlns:a16="http://schemas.microsoft.com/office/drawing/2014/main" id="{2A5839E4-3A23-468C-B092-59EB25EE5FD2}"/>
              </a:ext>
            </a:extLst>
          </p:cNvPr>
          <p:cNvSpPr txBox="1"/>
          <p:nvPr/>
        </p:nvSpPr>
        <p:spPr>
          <a:xfrm>
            <a:off x="9181439" y="2547033"/>
            <a:ext cx="593287" cy="369332"/>
          </a:xfrm>
          <a:prstGeom prst="rect">
            <a:avLst/>
          </a:prstGeom>
          <a:noFill/>
        </p:spPr>
        <p:txBody>
          <a:bodyPr wrap="square" rtlCol="0">
            <a:spAutoFit/>
          </a:bodyPr>
          <a:lstStyle/>
          <a:p>
            <a:r>
              <a:rPr lang="en-US" dirty="0"/>
              <a:t>90</a:t>
            </a:r>
          </a:p>
        </p:txBody>
      </p:sp>
      <p:sp>
        <p:nvSpPr>
          <p:cNvPr id="82" name="TextBox 81">
            <a:extLst>
              <a:ext uri="{FF2B5EF4-FFF2-40B4-BE49-F238E27FC236}">
                <a16:creationId xmlns:a16="http://schemas.microsoft.com/office/drawing/2014/main" id="{A23033BA-388D-48F3-8059-9F909763284F}"/>
              </a:ext>
            </a:extLst>
          </p:cNvPr>
          <p:cNvSpPr txBox="1"/>
          <p:nvPr/>
        </p:nvSpPr>
        <p:spPr>
          <a:xfrm>
            <a:off x="6914276" y="3677016"/>
            <a:ext cx="1544089" cy="307777"/>
          </a:xfrm>
          <a:prstGeom prst="rect">
            <a:avLst/>
          </a:prstGeom>
          <a:noFill/>
        </p:spPr>
        <p:txBody>
          <a:bodyPr wrap="square" rtlCol="0">
            <a:spAutoFit/>
          </a:bodyPr>
          <a:lstStyle/>
          <a:p>
            <a:r>
              <a:rPr lang="en-US" sz="1400" dirty="0"/>
              <a:t>Thin Wall A</a:t>
            </a:r>
          </a:p>
        </p:txBody>
      </p:sp>
      <p:sp>
        <p:nvSpPr>
          <p:cNvPr id="83" name="TextBox 82">
            <a:extLst>
              <a:ext uri="{FF2B5EF4-FFF2-40B4-BE49-F238E27FC236}">
                <a16:creationId xmlns:a16="http://schemas.microsoft.com/office/drawing/2014/main" id="{F0A5C131-530D-4170-AB52-11CBE0DB31BA}"/>
              </a:ext>
            </a:extLst>
          </p:cNvPr>
          <p:cNvSpPr txBox="1"/>
          <p:nvPr/>
        </p:nvSpPr>
        <p:spPr>
          <a:xfrm>
            <a:off x="6934832" y="5136249"/>
            <a:ext cx="1555663" cy="307777"/>
          </a:xfrm>
          <a:prstGeom prst="rect">
            <a:avLst/>
          </a:prstGeom>
          <a:noFill/>
        </p:spPr>
        <p:txBody>
          <a:bodyPr wrap="square" rtlCol="0">
            <a:spAutoFit/>
          </a:bodyPr>
          <a:lstStyle/>
          <a:p>
            <a:r>
              <a:rPr lang="en-US" sz="1400" dirty="0"/>
              <a:t>Thin Wall B</a:t>
            </a:r>
          </a:p>
        </p:txBody>
      </p:sp>
      <p:sp>
        <p:nvSpPr>
          <p:cNvPr id="85" name="Rectangle 84">
            <a:extLst>
              <a:ext uri="{FF2B5EF4-FFF2-40B4-BE49-F238E27FC236}">
                <a16:creationId xmlns:a16="http://schemas.microsoft.com/office/drawing/2014/main" id="{460D69BB-3E9D-4F69-91B9-6782DC976597}"/>
              </a:ext>
            </a:extLst>
          </p:cNvPr>
          <p:cNvSpPr/>
          <p:nvPr/>
        </p:nvSpPr>
        <p:spPr>
          <a:xfrm>
            <a:off x="1511770" y="4803599"/>
            <a:ext cx="3245048" cy="232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B9598315-E163-4059-8406-CB8EA5A4EA63}"/>
              </a:ext>
            </a:extLst>
          </p:cNvPr>
          <p:cNvSpPr txBox="1"/>
          <p:nvPr/>
        </p:nvSpPr>
        <p:spPr>
          <a:xfrm>
            <a:off x="1954660" y="4831194"/>
            <a:ext cx="2359268" cy="369332"/>
          </a:xfrm>
          <a:prstGeom prst="rect">
            <a:avLst/>
          </a:prstGeom>
          <a:noFill/>
        </p:spPr>
        <p:txBody>
          <a:bodyPr wrap="square" rtlCol="0">
            <a:spAutoFit/>
          </a:bodyPr>
          <a:lstStyle/>
          <a:p>
            <a:r>
              <a:rPr lang="en-US" dirty="0"/>
              <a:t>Thin Wall Example</a:t>
            </a:r>
          </a:p>
        </p:txBody>
      </p: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8E5825ED-66F0-472B-9DD8-3FDAC9A92BAD}"/>
                  </a:ext>
                </a:extLst>
              </p:cNvPr>
              <p:cNvSpPr txBox="1"/>
              <p:nvPr/>
            </p:nvSpPr>
            <p:spPr>
              <a:xfrm>
                <a:off x="9004319" y="3456600"/>
                <a:ext cx="104699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p:sp>
            <p:nvSpPr>
              <p:cNvPr id="87" name="TextBox 86">
                <a:extLst>
                  <a:ext uri="{FF2B5EF4-FFF2-40B4-BE49-F238E27FC236}">
                    <a16:creationId xmlns:a16="http://schemas.microsoft.com/office/drawing/2014/main" id="{8E5825ED-66F0-472B-9DD8-3FDAC9A92BAD}"/>
                  </a:ext>
                </a:extLst>
              </p:cNvPr>
              <p:cNvSpPr txBox="1">
                <a:spLocks noRot="1" noChangeAspect="1" noMove="1" noResize="1" noEditPoints="1" noAdjustHandles="1" noChangeArrowheads="1" noChangeShapeType="1" noTextEdit="1"/>
              </p:cNvSpPr>
              <p:nvPr/>
            </p:nvSpPr>
            <p:spPr>
              <a:xfrm>
                <a:off x="9004319" y="3456600"/>
                <a:ext cx="1046994" cy="369332"/>
              </a:xfrm>
              <a:prstGeom prst="rect">
                <a:avLst/>
              </a:prstGeom>
              <a:blipFill>
                <a:blip r:embed="rId3"/>
                <a:stretch>
                  <a:fillRect/>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8B41C47E-EE09-4604-BD93-F41D7A604F11}"/>
              </a:ext>
            </a:extLst>
          </p:cNvPr>
          <p:cNvSpPr txBox="1"/>
          <p:nvPr/>
        </p:nvSpPr>
        <p:spPr>
          <a:xfrm>
            <a:off x="9763220" y="2750747"/>
            <a:ext cx="1982881" cy="307777"/>
          </a:xfrm>
          <a:prstGeom prst="rect">
            <a:avLst/>
          </a:prstGeom>
          <a:noFill/>
        </p:spPr>
        <p:txBody>
          <a:bodyPr wrap="square" rtlCol="0">
            <a:spAutoFit/>
          </a:bodyPr>
          <a:lstStyle/>
          <a:p>
            <a:r>
              <a:rPr lang="en-US" sz="1400" dirty="0"/>
              <a:t>Angular Orientations</a:t>
            </a:r>
          </a:p>
        </p:txBody>
      </p:sp>
      <p:sp>
        <p:nvSpPr>
          <p:cNvPr id="89" name="Arrow: Right 88">
            <a:extLst>
              <a:ext uri="{FF2B5EF4-FFF2-40B4-BE49-F238E27FC236}">
                <a16:creationId xmlns:a16="http://schemas.microsoft.com/office/drawing/2014/main" id="{1CC995FB-E5FD-47AA-AC0B-393C0E635684}"/>
              </a:ext>
            </a:extLst>
          </p:cNvPr>
          <p:cNvSpPr/>
          <p:nvPr/>
        </p:nvSpPr>
        <p:spPr>
          <a:xfrm>
            <a:off x="5601661" y="3597489"/>
            <a:ext cx="626068" cy="6399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0BBF5064-F8BC-4324-A6D5-EBE3FFD11E38}"/>
              </a:ext>
            </a:extLst>
          </p:cNvPr>
          <p:cNvGrpSpPr/>
          <p:nvPr/>
        </p:nvGrpSpPr>
        <p:grpSpPr>
          <a:xfrm rot="10800000">
            <a:off x="7061928" y="4224131"/>
            <a:ext cx="876300" cy="725674"/>
            <a:chOff x="7049547" y="4316981"/>
            <a:chExt cx="876300" cy="725674"/>
          </a:xfrm>
        </p:grpSpPr>
        <p:cxnSp>
          <p:nvCxnSpPr>
            <p:cNvPr id="75" name="Connector: Elbow 74">
              <a:extLst>
                <a:ext uri="{FF2B5EF4-FFF2-40B4-BE49-F238E27FC236}">
                  <a16:creationId xmlns:a16="http://schemas.microsoft.com/office/drawing/2014/main" id="{228D8BAB-761D-4349-8C55-A9632885E855}"/>
                </a:ext>
              </a:extLst>
            </p:cNvPr>
            <p:cNvCxnSpPr/>
            <p:nvPr/>
          </p:nvCxnSpPr>
          <p:spPr>
            <a:xfrm>
              <a:off x="7049547" y="4316981"/>
              <a:ext cx="876300" cy="725674"/>
            </a:xfrm>
            <a:prstGeom prst="bentConnector3">
              <a:avLst/>
            </a:prstGeom>
            <a:ln w="76200"/>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06573E9A-CEBD-4BFB-AAB9-0DA879D2D8D1}"/>
                </a:ext>
              </a:extLst>
            </p:cNvPr>
            <p:cNvCxnSpPr/>
            <p:nvPr/>
          </p:nvCxnSpPr>
          <p:spPr>
            <a:xfrm>
              <a:off x="7487697" y="4487895"/>
              <a:ext cx="0" cy="34329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6863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CD24F4-8D6E-4CCB-8F4A-7743D2BA1440}"/>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Proposed Evaluation Procedures</a:t>
            </a:r>
          </a:p>
        </p:txBody>
      </p:sp>
      <p:sp>
        <p:nvSpPr>
          <p:cNvPr id="2" name="TextBox 1">
            <a:extLst>
              <a:ext uri="{FF2B5EF4-FFF2-40B4-BE49-F238E27FC236}">
                <a16:creationId xmlns:a16="http://schemas.microsoft.com/office/drawing/2014/main" id="{019D2A0C-B2E1-4FA4-9590-221C262A0EAE}"/>
              </a:ext>
            </a:extLst>
          </p:cNvPr>
          <p:cNvSpPr txBox="1"/>
          <p:nvPr/>
        </p:nvSpPr>
        <p:spPr>
          <a:xfrm>
            <a:off x="585216" y="822960"/>
            <a:ext cx="10515600" cy="4678204"/>
          </a:xfrm>
          <a:prstGeom prst="rect">
            <a:avLst/>
          </a:prstGeom>
          <a:noFill/>
        </p:spPr>
        <p:txBody>
          <a:bodyPr wrap="square" rtlCol="0">
            <a:spAutoFit/>
          </a:bodyPr>
          <a:lstStyle/>
          <a:p>
            <a:r>
              <a:rPr lang="en-US" dirty="0"/>
              <a:t>This is another roadblock for this research objective…</a:t>
            </a:r>
          </a:p>
          <a:p>
            <a:r>
              <a:rPr lang="en-US" dirty="0"/>
              <a:t>The discriminator works to train the GAN to generate better and better images, however there are other metrics used to evaluate the overall performance of the GAN:</a:t>
            </a:r>
          </a:p>
          <a:p>
            <a:pPr marL="342900" indent="-342900">
              <a:buAutoNum type="arabicPeriod"/>
            </a:pPr>
            <a:r>
              <a:rPr lang="en-US" dirty="0"/>
              <a:t>Inception Score</a:t>
            </a:r>
          </a:p>
          <a:p>
            <a:pPr marL="342900" indent="-342900">
              <a:buAutoNum type="arabicPeriod"/>
            </a:pPr>
            <a:r>
              <a:rPr lang="en-US" dirty="0"/>
              <a:t>Fréchet Inception Score </a:t>
            </a:r>
          </a:p>
          <a:p>
            <a:endParaRPr lang="en-US" dirty="0"/>
          </a:p>
          <a:p>
            <a:r>
              <a:rPr lang="en-US" dirty="0"/>
              <a:t>Potentially not effective for use on AM data, as they are pretrained, external models using data that is not representative of AM data</a:t>
            </a:r>
          </a:p>
          <a:p>
            <a:endParaRPr lang="en-US" dirty="0"/>
          </a:p>
          <a:p>
            <a:r>
              <a:rPr lang="en-US" b="1" dirty="0"/>
              <a:t>Solutions:</a:t>
            </a:r>
          </a:p>
          <a:p>
            <a:r>
              <a:rPr lang="en-US" dirty="0"/>
              <a:t>First, evaluate GAN performance on the AM data, as well as the IS/FID scores and how well they can reflect the data</a:t>
            </a:r>
          </a:p>
          <a:p>
            <a:endParaRPr lang="en-US" dirty="0"/>
          </a:p>
          <a:p>
            <a:r>
              <a:rPr lang="en-US" dirty="0"/>
              <a:t>From there, potentially updating or developing an extension of the FID framework:</a:t>
            </a:r>
          </a:p>
          <a:p>
            <a:endParaRPr lang="en-US" sz="500" dirty="0"/>
          </a:p>
          <a:p>
            <a:pPr lvl="1"/>
            <a:r>
              <a:rPr lang="en-US" dirty="0"/>
              <a:t>[9] </a:t>
            </a:r>
            <a:r>
              <a:rPr lang="en-US" i="1" dirty="0"/>
              <a:t>Compound Fréchet Inception Distance  </a:t>
            </a:r>
          </a:p>
          <a:p>
            <a:pPr lvl="1"/>
            <a:endParaRPr lang="en-US" sz="500" i="1" dirty="0"/>
          </a:p>
          <a:p>
            <a:pPr lvl="1"/>
            <a:r>
              <a:rPr lang="en-US" i="1" dirty="0"/>
              <a:t>[10] Huasdorff Metric </a:t>
            </a:r>
          </a:p>
        </p:txBody>
      </p:sp>
    </p:spTree>
    <p:extLst>
      <p:ext uri="{BB962C8B-B14F-4D97-AF65-F5344CB8AC3E}">
        <p14:creationId xmlns:p14="http://schemas.microsoft.com/office/powerpoint/2010/main" val="3364598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0F4A48-FB58-43A5-98CB-DBD3C061A003}"/>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References</a:t>
            </a:r>
          </a:p>
        </p:txBody>
      </p:sp>
      <p:sp>
        <p:nvSpPr>
          <p:cNvPr id="6" name="TextBox 5">
            <a:extLst>
              <a:ext uri="{FF2B5EF4-FFF2-40B4-BE49-F238E27FC236}">
                <a16:creationId xmlns:a16="http://schemas.microsoft.com/office/drawing/2014/main" id="{A4AFE18F-9B56-4680-A7DD-447652E640A4}"/>
              </a:ext>
            </a:extLst>
          </p:cNvPr>
          <p:cNvSpPr txBox="1"/>
          <p:nvPr/>
        </p:nvSpPr>
        <p:spPr>
          <a:xfrm>
            <a:off x="769907" y="764268"/>
            <a:ext cx="10893005" cy="6832640"/>
          </a:xfrm>
          <a:prstGeom prst="rect">
            <a:avLst/>
          </a:prstGeom>
          <a:noFill/>
        </p:spPr>
        <p:txBody>
          <a:bodyPr wrap="square">
            <a:spAutoFit/>
          </a:bodyPr>
          <a:lstStyle/>
          <a:p>
            <a:pPr marL="342900" indent="-342900">
              <a:buFont typeface="+mj-lt"/>
              <a:buAutoNum type="arabicParenR"/>
            </a:pPr>
            <a:r>
              <a:rPr lang="en-US" sz="1200" dirty="0"/>
              <a:t>Mirza, M., &amp; Osindero, S. (2014). </a:t>
            </a:r>
            <a:r>
              <a:rPr lang="en-US" sz="1200" i="1" dirty="0"/>
              <a:t>Conditional Generative  Adversarial Nets</a:t>
            </a:r>
            <a:r>
              <a:rPr lang="en-US" sz="1200" dirty="0"/>
              <a:t>. </a:t>
            </a:r>
            <a:r>
              <a:rPr lang="en-US" sz="1200" dirty="0">
                <a:hlinkClick r:id="rId2"/>
              </a:rPr>
              <a:t>http://arxiv.org/abs/1411.1784</a:t>
            </a:r>
            <a:endParaRPr lang="en-US" sz="1200" dirty="0"/>
          </a:p>
          <a:p>
            <a:pPr marL="342900" indent="-342900">
              <a:buFont typeface="+mj-lt"/>
              <a:buAutoNum type="arabicParenR"/>
            </a:pPr>
            <a:endParaRPr lang="en-US" sz="1200" dirty="0"/>
          </a:p>
          <a:p>
            <a:pPr marL="342900" indent="-342900">
              <a:buFont typeface="+mj-lt"/>
              <a:buAutoNum type="arabicParenR"/>
            </a:pPr>
            <a:r>
              <a:rPr lang="en-US" sz="1200" dirty="0"/>
              <a:t>Goodfellow, I. J., Pouget-Abadie, J., Mirza, M., Xu, B., Warde-Farley, D., Ozair, S., Courville, A., &amp; Bengio, Y. (n.d.). </a:t>
            </a:r>
            <a:r>
              <a:rPr lang="en-US" sz="1200" i="1" dirty="0"/>
              <a:t>Generative Adversarial Nets</a:t>
            </a:r>
            <a:r>
              <a:rPr lang="en-US" sz="1200" dirty="0"/>
              <a:t>. </a:t>
            </a:r>
            <a:r>
              <a:rPr lang="en-US" sz="1200" dirty="0">
                <a:hlinkClick r:id="rId3"/>
              </a:rPr>
              <a:t>http://www.github.com/goodfeli/adversarial</a:t>
            </a:r>
            <a:endParaRPr lang="en-US" sz="1200" dirty="0"/>
          </a:p>
          <a:p>
            <a:pPr marL="342900" indent="-342900">
              <a:buFont typeface="+mj-lt"/>
              <a:buAutoNum type="arabicParenR"/>
            </a:pPr>
            <a:endParaRPr lang="en-US" sz="1200" dirty="0"/>
          </a:p>
          <a:p>
            <a:pPr marL="342900" indent="-342900">
              <a:buFont typeface="+mj-lt"/>
              <a:buAutoNum type="arabicParenR"/>
            </a:pPr>
            <a:r>
              <a:rPr lang="en-US" sz="1200" dirty="0"/>
              <a:t>Middel, Luise, Christoph Palm, and Marius Erdt. "Synthesis of medical images using gans." </a:t>
            </a:r>
            <a:r>
              <a:rPr lang="en-US" sz="1200" i="1" dirty="0"/>
              <a:t>Uncertainty for Safe Utilization of Machine Learning in Medical Imaging and Clinical Image-Based Procedures</a:t>
            </a:r>
            <a:r>
              <a:rPr lang="en-US" sz="1200" dirty="0"/>
              <a:t>. Springer, Cham, 2019. 125-134.</a:t>
            </a:r>
          </a:p>
          <a:p>
            <a:pPr marL="342900" indent="-342900">
              <a:buFont typeface="+mj-lt"/>
              <a:buAutoNum type="arabicParenR"/>
            </a:pPr>
            <a:endParaRPr lang="en-US" sz="1200" dirty="0"/>
          </a:p>
          <a:p>
            <a:pPr marL="342900" indent="-342900">
              <a:buFont typeface="+mj-lt"/>
              <a:buAutoNum type="arabicParenR"/>
            </a:pPr>
            <a:r>
              <a:rPr lang="en-US" sz="1200" dirty="0"/>
              <a:t>Abramian, David, and Anders Eklund. "Refacing: reconstructing anonymized facial features using GANs." </a:t>
            </a:r>
            <a:r>
              <a:rPr lang="en-US" sz="1200" i="1" dirty="0"/>
              <a:t>2019 IEEE 16th International Symposium on Biomedical Imaging (ISBI 2019)</a:t>
            </a:r>
            <a:r>
              <a:rPr lang="en-US" sz="1200" dirty="0"/>
              <a:t>. IEEE, 2019.</a:t>
            </a:r>
          </a:p>
          <a:p>
            <a:pPr marL="342900" indent="-342900">
              <a:buFont typeface="+mj-lt"/>
              <a:buAutoNum type="arabicParenR"/>
            </a:pPr>
            <a:endParaRPr lang="en-US" sz="1200" dirty="0"/>
          </a:p>
          <a:p>
            <a:pPr marL="342900" indent="-342900">
              <a:buFont typeface="+mj-lt"/>
              <a:buAutoNum type="arabicParenR"/>
            </a:pPr>
            <a:r>
              <a:rPr lang="en-US" sz="1200" dirty="0"/>
              <a:t>Wu, Y., Yang, F., Xu, Y., &amp; Ling, H. (2019). Privacy-Protective-GAN for Privacy Preserving Face De-Identification. </a:t>
            </a:r>
            <a:r>
              <a:rPr lang="en-US" sz="1200" i="1" dirty="0"/>
              <a:t>Journal of Computer Science and Technology</a:t>
            </a:r>
            <a:r>
              <a:rPr lang="en-US" sz="1200" dirty="0"/>
              <a:t>, </a:t>
            </a:r>
            <a:r>
              <a:rPr lang="en-US" sz="1200" i="1" dirty="0"/>
              <a:t>34</a:t>
            </a:r>
            <a:r>
              <a:rPr lang="en-US" sz="1200" dirty="0"/>
              <a:t>(1), 47–60. </a:t>
            </a:r>
            <a:r>
              <a:rPr lang="en-US" sz="1200" dirty="0">
                <a:hlinkClick r:id="rId4"/>
              </a:rPr>
              <a:t>https://doi.org/10.1007/s11390-019-1898-8</a:t>
            </a:r>
            <a:endParaRPr lang="en-US" sz="1200" dirty="0"/>
          </a:p>
          <a:p>
            <a:pPr marL="342900" indent="-342900">
              <a:buFont typeface="+mj-lt"/>
              <a:buAutoNum type="arabicParenR"/>
            </a:pPr>
            <a:endParaRPr lang="en-US" sz="1200" dirty="0"/>
          </a:p>
          <a:p>
            <a:pPr marL="342900" indent="-342900">
              <a:buFont typeface="+mj-lt"/>
              <a:buAutoNum type="arabicParenR"/>
            </a:pPr>
            <a:r>
              <a:rPr lang="en-US" sz="1200" dirty="0"/>
              <a:t>Coutinho-Almeida, João, Pedro Pereira Rodrigues, and Ricardo João Cruz-Correia. "GANs for Tabular Healthcare Data Generation: A Review on Utility and Privacy." </a:t>
            </a:r>
            <a:r>
              <a:rPr lang="en-US" sz="1200" i="1" dirty="0"/>
              <a:t>International Conference on Discovery Science</a:t>
            </a:r>
            <a:r>
              <a:rPr lang="en-US" sz="1200" dirty="0"/>
              <a:t>. Springer, Cham, 2021.</a:t>
            </a:r>
          </a:p>
          <a:p>
            <a:pPr marL="342900" indent="-342900">
              <a:buFont typeface="+mj-lt"/>
              <a:buAutoNum type="arabicParenR"/>
            </a:pPr>
            <a:endParaRPr lang="en-US" sz="1200" dirty="0"/>
          </a:p>
          <a:p>
            <a:pPr marL="342900" indent="-342900">
              <a:buFont typeface="+mj-lt"/>
              <a:buAutoNum type="arabicParenR"/>
            </a:pPr>
            <a:r>
              <a:rPr lang="en-US" sz="1200" dirty="0"/>
              <a:t>Guo, S., Guo, W., Bian, L., &amp; Guo, Y. B. (2022). A Deep-Learning-Based Surrogate Model for Thermal Signature Prediction in Laser Metal Deposition. </a:t>
            </a:r>
            <a:r>
              <a:rPr lang="en-US" sz="1200" i="1" dirty="0"/>
              <a:t>IEEE Transactions on Automation Science and Engineering</a:t>
            </a:r>
            <a:r>
              <a:rPr lang="en-US" sz="1200" dirty="0"/>
              <a:t>, 1–13. </a:t>
            </a:r>
            <a:r>
              <a:rPr lang="en-US" sz="1200" dirty="0">
                <a:hlinkClick r:id="rId5"/>
              </a:rPr>
              <a:t>https://doi.org/10.1109/TASE.2022.3158204</a:t>
            </a:r>
            <a:endParaRPr lang="en-US" sz="1200" dirty="0"/>
          </a:p>
          <a:p>
            <a:pPr marL="342900" indent="-342900">
              <a:buFont typeface="+mj-lt"/>
              <a:buAutoNum type="arabicParenR"/>
            </a:pPr>
            <a:endParaRPr lang="en-US" sz="1200" dirty="0"/>
          </a:p>
          <a:p>
            <a:pPr marL="342900" indent="-342900">
              <a:buFont typeface="+mj-lt"/>
              <a:buAutoNum type="arabicParenR"/>
            </a:pPr>
            <a:r>
              <a:rPr lang="en-US" sz="1200" dirty="0"/>
              <a:t>Liu, Weibo, et al. "Melt pool segmentation for additive manufacturing: A generative adversarial network approach." </a:t>
            </a:r>
            <a:r>
              <a:rPr lang="en-US" sz="1200" i="1" dirty="0"/>
              <a:t>Computers &amp; Electrical Engineering</a:t>
            </a:r>
            <a:r>
              <a:rPr lang="en-US" sz="1200" dirty="0"/>
              <a:t> 92 (2021): 107183.</a:t>
            </a:r>
          </a:p>
          <a:p>
            <a:pPr marL="342900" indent="-342900">
              <a:buFont typeface="+mj-lt"/>
              <a:buAutoNum type="arabicParenR"/>
            </a:pPr>
            <a:endParaRPr lang="en-US" sz="1200" dirty="0"/>
          </a:p>
          <a:p>
            <a:pPr marL="342900" indent="-342900">
              <a:buFont typeface="+mj-lt"/>
              <a:buAutoNum type="arabicParenR"/>
            </a:pPr>
            <a:r>
              <a:rPr lang="en-US" sz="1200" dirty="0"/>
              <a:t>Wu, Y., Yang, F., &amp; Ling, H. (2018). </a:t>
            </a:r>
            <a:r>
              <a:rPr lang="en-US" sz="1200" i="1" dirty="0"/>
              <a:t>Privacy-Protective-GAN for Face De-identification</a:t>
            </a:r>
            <a:r>
              <a:rPr lang="en-US" sz="1200" dirty="0"/>
              <a:t>. </a:t>
            </a:r>
            <a:r>
              <a:rPr lang="en-US" sz="1200" dirty="0">
                <a:hlinkClick r:id="rId6"/>
              </a:rPr>
              <a:t>http://arxiv.org/abs/1806.08906</a:t>
            </a:r>
            <a:endParaRPr lang="en-US" sz="1200" dirty="0"/>
          </a:p>
          <a:p>
            <a:pPr marL="342900" indent="-342900">
              <a:buFont typeface="+mj-lt"/>
              <a:buAutoNum type="arabicParenR"/>
            </a:pPr>
            <a:endParaRPr lang="en-US" sz="1200" dirty="0"/>
          </a:p>
          <a:p>
            <a:pPr marL="342900" indent="-342900">
              <a:buFont typeface="+mj-lt"/>
              <a:buAutoNum type="arabicParenR"/>
            </a:pPr>
            <a:r>
              <a:rPr lang="en-US" sz="1200" dirty="0"/>
              <a:t>W. Li, Z. Liang, P. Ma, R. Wang, X. Cui and P. Chen, "Hausdorff GAN: Improving GAN Generation Quality With Hausdorff Metric," in </a:t>
            </a:r>
            <a:r>
              <a:rPr lang="en-US" sz="1200" i="1" dirty="0"/>
              <a:t>IEEE Transactions on Cybernetics</a:t>
            </a:r>
            <a:r>
              <a:rPr lang="en-US" sz="1200" dirty="0"/>
              <a:t>, doi: 10.1109/TCYB.2021.3062396.</a:t>
            </a:r>
          </a:p>
          <a:p>
            <a:endParaRPr lang="en-US" sz="1200" dirty="0"/>
          </a:p>
          <a:p>
            <a:pPr marL="342900" indent="-342900">
              <a:buFont typeface="+mj-lt"/>
              <a:buAutoNum type="arabicParenR"/>
            </a:pPr>
            <a:endParaRPr lang="en-US" sz="1200" dirty="0"/>
          </a:p>
          <a:p>
            <a:endParaRPr lang="en-US" sz="1200" dirty="0"/>
          </a:p>
          <a:p>
            <a:pPr marL="342900" indent="-342900">
              <a:buFont typeface="+mj-lt"/>
              <a:buAutoNum type="arabicParenR"/>
            </a:pPr>
            <a:endParaRPr lang="en-US" sz="1200" dirty="0"/>
          </a:p>
          <a:p>
            <a:pPr marL="342900" indent="-342900">
              <a:buFont typeface="+mj-lt"/>
              <a:buAutoNum type="arabicParenR"/>
            </a:pPr>
            <a:endParaRPr lang="en-US" sz="1200" dirty="0"/>
          </a:p>
          <a:p>
            <a:endParaRPr lang="en-US" dirty="0"/>
          </a:p>
          <a:p>
            <a:pPr marL="342900" indent="-342900">
              <a:buFont typeface="+mj-lt"/>
              <a:buAutoNum type="arabicParenR"/>
            </a:pPr>
            <a:endParaRPr lang="en-US" dirty="0"/>
          </a:p>
          <a:p>
            <a:pPr marL="342900" indent="-342900">
              <a:buFont typeface="+mj-lt"/>
              <a:buAutoNum type="arabicParenR"/>
            </a:pPr>
            <a:endParaRPr lang="en-US" dirty="0"/>
          </a:p>
        </p:txBody>
      </p:sp>
    </p:spTree>
    <p:extLst>
      <p:ext uri="{BB962C8B-B14F-4D97-AF65-F5344CB8AC3E}">
        <p14:creationId xmlns:p14="http://schemas.microsoft.com/office/powerpoint/2010/main" val="314726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7BF35-30D3-475E-B23D-AEF52B3BFD3C}"/>
              </a:ext>
            </a:extLst>
          </p:cNvPr>
          <p:cNvSpPr txBox="1"/>
          <p:nvPr/>
        </p:nvSpPr>
        <p:spPr>
          <a:xfrm>
            <a:off x="310551" y="232913"/>
            <a:ext cx="11412057" cy="461665"/>
          </a:xfrm>
          <a:prstGeom prst="rect">
            <a:avLst/>
          </a:prstGeom>
          <a:noFill/>
        </p:spPr>
        <p:txBody>
          <a:bodyPr wrap="square" rtlCol="0">
            <a:spAutoFit/>
          </a:bodyPr>
          <a:lstStyle/>
          <a:p>
            <a:r>
              <a:rPr lang="en-US" sz="2400" b="1" dirty="0">
                <a:solidFill>
                  <a:schemeClr val="accent1"/>
                </a:solidFill>
              </a:rPr>
              <a:t>What are Conditional Generative Adversarial Networks (cGANs)?</a:t>
            </a:r>
          </a:p>
        </p:txBody>
      </p:sp>
      <p:sp>
        <p:nvSpPr>
          <p:cNvPr id="6" name="TextBox 5">
            <a:extLst>
              <a:ext uri="{FF2B5EF4-FFF2-40B4-BE49-F238E27FC236}">
                <a16:creationId xmlns:a16="http://schemas.microsoft.com/office/drawing/2014/main" id="{90F48BD6-DB49-487A-8285-FDDAE65C0279}"/>
              </a:ext>
            </a:extLst>
          </p:cNvPr>
          <p:cNvSpPr txBox="1"/>
          <p:nvPr/>
        </p:nvSpPr>
        <p:spPr>
          <a:xfrm>
            <a:off x="687900" y="782547"/>
            <a:ext cx="9315463" cy="3046988"/>
          </a:xfrm>
          <a:prstGeom prst="rect">
            <a:avLst/>
          </a:prstGeom>
          <a:noFill/>
        </p:spPr>
        <p:txBody>
          <a:bodyPr wrap="square" rtlCol="0">
            <a:spAutoFit/>
          </a:bodyPr>
          <a:lstStyle/>
          <a:p>
            <a:r>
              <a:rPr lang="en-US" sz="1600" dirty="0"/>
              <a:t>cGANs are an updated extension of the traditional GAN model, and were discussed by </a:t>
            </a:r>
            <a:r>
              <a:rPr lang="en-US" sz="1600" i="1" dirty="0"/>
              <a:t>Goodfellow et al</a:t>
            </a:r>
            <a:r>
              <a:rPr lang="en-US" sz="1600" dirty="0"/>
              <a:t> [1] and first developed by </a:t>
            </a:r>
            <a:r>
              <a:rPr lang="en-US" sz="1600" i="1" dirty="0"/>
              <a:t>Mirza et al </a:t>
            </a:r>
            <a:r>
              <a:rPr lang="en-US" sz="1600" dirty="0"/>
              <a:t>in 2014 [2] </a:t>
            </a:r>
          </a:p>
          <a:p>
            <a:endParaRPr lang="en-US" sz="1600" dirty="0"/>
          </a:p>
          <a:p>
            <a:r>
              <a:rPr lang="en-US" sz="1600" dirty="0"/>
              <a:t>This updated GAN model is aimed at including </a:t>
            </a:r>
            <a:r>
              <a:rPr lang="en-US" sz="1600" b="1" dirty="0"/>
              <a:t>conditioning information </a:t>
            </a:r>
            <a:r>
              <a:rPr lang="en-US" sz="1600" dirty="0"/>
              <a:t>to both the generator and discriminator aid in training the model. (Generally, this is the class of image or other property)</a:t>
            </a:r>
          </a:p>
          <a:p>
            <a:endParaRPr lang="en-US" sz="1600" dirty="0"/>
          </a:p>
          <a:p>
            <a:r>
              <a:rPr lang="en-US" sz="1600" dirty="0"/>
              <a:t>Class labels are </a:t>
            </a:r>
            <a:r>
              <a:rPr lang="en-US" sz="1600" b="1" dirty="0"/>
              <a:t>one hot encoded </a:t>
            </a:r>
            <a:r>
              <a:rPr lang="en-US" sz="1600" dirty="0"/>
              <a:t>and </a:t>
            </a:r>
            <a:r>
              <a:rPr lang="en-US" sz="1600" b="1" dirty="0"/>
              <a:t>concatenated </a:t>
            </a:r>
            <a:r>
              <a:rPr lang="en-US" sz="1600" dirty="0"/>
              <a:t>with the input to both the generator and discriminator model</a:t>
            </a:r>
          </a:p>
          <a:p>
            <a:endParaRPr lang="en-US" sz="1600" dirty="0"/>
          </a:p>
          <a:p>
            <a:pPr marL="742950" lvl="1" indent="-285750">
              <a:buFont typeface="Arial" panose="020B0604020202020204" pitchFamily="34" charset="0"/>
              <a:buChar char="•"/>
            </a:pPr>
            <a:r>
              <a:rPr lang="en-US" sz="1600" dirty="0"/>
              <a:t>This essentially works to guide the generator to produce images with specific features</a:t>
            </a:r>
          </a:p>
          <a:p>
            <a:pPr marL="742950" lvl="1" indent="-285750">
              <a:buFont typeface="Arial" panose="020B0604020202020204" pitchFamily="34" charset="0"/>
              <a:buChar char="•"/>
            </a:pPr>
            <a:r>
              <a:rPr lang="en-US" sz="1600" dirty="0"/>
              <a:t>Discriminator can evaluate both real v. fake and how well the generated image features align with the expected input features. </a:t>
            </a:r>
          </a:p>
        </p:txBody>
      </p:sp>
      <p:sp>
        <p:nvSpPr>
          <p:cNvPr id="2" name="TextBox 1">
            <a:extLst>
              <a:ext uri="{FF2B5EF4-FFF2-40B4-BE49-F238E27FC236}">
                <a16:creationId xmlns:a16="http://schemas.microsoft.com/office/drawing/2014/main" id="{4358DDC7-FBF3-416E-870A-B8F89E4A480B}"/>
              </a:ext>
            </a:extLst>
          </p:cNvPr>
          <p:cNvSpPr txBox="1"/>
          <p:nvPr/>
        </p:nvSpPr>
        <p:spPr>
          <a:xfrm>
            <a:off x="633510" y="4267806"/>
            <a:ext cx="10924980" cy="1323439"/>
          </a:xfrm>
          <a:prstGeom prst="rect">
            <a:avLst/>
          </a:prstGeom>
          <a:noFill/>
        </p:spPr>
        <p:txBody>
          <a:bodyPr wrap="square" rtlCol="0">
            <a:spAutoFit/>
          </a:bodyPr>
          <a:lstStyle/>
          <a:p>
            <a:r>
              <a:rPr lang="en-US" sz="1600" dirty="0"/>
              <a:t>Deep Convolutional GANS are another specific GAN Architecture that is commonly incorporated into cDCGANS. Instead of one hot encoding, these GANS use and encoder/embedding layer</a:t>
            </a:r>
          </a:p>
          <a:p>
            <a:endParaRPr lang="en-US" sz="1600" dirty="0"/>
          </a:p>
          <a:p>
            <a:r>
              <a:rPr lang="en-US" sz="1600" dirty="0"/>
              <a:t>This is followed by a fully connected layer of linear actuations to scale the embedding to the size of the image before concatenating the two together </a:t>
            </a:r>
          </a:p>
        </p:txBody>
      </p:sp>
    </p:spTree>
    <p:extLst>
      <p:ext uri="{BB962C8B-B14F-4D97-AF65-F5344CB8AC3E}">
        <p14:creationId xmlns:p14="http://schemas.microsoft.com/office/powerpoint/2010/main" val="187533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C65603F-7CA3-4728-A306-D0427BE14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34" y="209722"/>
            <a:ext cx="5082611" cy="5488781"/>
          </a:xfrm>
          <a:prstGeom prst="rect">
            <a:avLst/>
          </a:prstGeom>
        </p:spPr>
      </p:pic>
      <p:sp>
        <p:nvSpPr>
          <p:cNvPr id="34" name="TextBox 33">
            <a:extLst>
              <a:ext uri="{FF2B5EF4-FFF2-40B4-BE49-F238E27FC236}">
                <a16:creationId xmlns:a16="http://schemas.microsoft.com/office/drawing/2014/main" id="{36B7DA3B-AEBE-48A9-8ECB-2C407F3B7963}"/>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cGAN Model Flow</a:t>
            </a:r>
          </a:p>
        </p:txBody>
      </p:sp>
      <p:grpSp>
        <p:nvGrpSpPr>
          <p:cNvPr id="80" name="Group 79">
            <a:extLst>
              <a:ext uri="{FF2B5EF4-FFF2-40B4-BE49-F238E27FC236}">
                <a16:creationId xmlns:a16="http://schemas.microsoft.com/office/drawing/2014/main" id="{82C88341-125A-4ED6-BE0D-DD583521028A}"/>
              </a:ext>
            </a:extLst>
          </p:cNvPr>
          <p:cNvGrpSpPr/>
          <p:nvPr/>
        </p:nvGrpSpPr>
        <p:grpSpPr>
          <a:xfrm>
            <a:off x="242808" y="1362519"/>
            <a:ext cx="6401526" cy="2981824"/>
            <a:chOff x="254095" y="1119727"/>
            <a:chExt cx="6401526" cy="2981824"/>
          </a:xfrm>
        </p:grpSpPr>
        <p:sp>
          <p:nvSpPr>
            <p:cNvPr id="65" name="Rectangle 64">
              <a:extLst>
                <a:ext uri="{FF2B5EF4-FFF2-40B4-BE49-F238E27FC236}">
                  <a16:creationId xmlns:a16="http://schemas.microsoft.com/office/drawing/2014/main" id="{FA041F93-8CBF-4AF0-B473-A1C1B2944B0D}"/>
                </a:ext>
              </a:extLst>
            </p:cNvPr>
            <p:cNvSpPr/>
            <p:nvPr/>
          </p:nvSpPr>
          <p:spPr>
            <a:xfrm rot="5400000">
              <a:off x="4550971" y="2507473"/>
              <a:ext cx="462502" cy="738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E2299FC-B738-4F41-915B-5E2C01504327}"/>
                </a:ext>
              </a:extLst>
            </p:cNvPr>
            <p:cNvGrpSpPr/>
            <p:nvPr/>
          </p:nvGrpSpPr>
          <p:grpSpPr>
            <a:xfrm>
              <a:off x="254095" y="1119727"/>
              <a:ext cx="6401526" cy="2955432"/>
              <a:chOff x="478695" y="554848"/>
              <a:chExt cx="10665764" cy="4884866"/>
            </a:xfrm>
          </p:grpSpPr>
          <p:sp>
            <p:nvSpPr>
              <p:cNvPr id="7" name="Oval 6">
                <a:extLst>
                  <a:ext uri="{FF2B5EF4-FFF2-40B4-BE49-F238E27FC236}">
                    <a16:creationId xmlns:a16="http://schemas.microsoft.com/office/drawing/2014/main" id="{EC131E5D-5DC6-4AB3-B73C-BD9297C21283}"/>
                  </a:ext>
                </a:extLst>
              </p:cNvPr>
              <p:cNvSpPr/>
              <p:nvPr/>
            </p:nvSpPr>
            <p:spPr>
              <a:xfrm>
                <a:off x="1213813" y="1290957"/>
                <a:ext cx="1066800" cy="1023811"/>
              </a:xfrm>
              <a:prstGeom prst="ellips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454AE47-0F07-4188-B8BA-AA05F4F965E6}"/>
                  </a:ext>
                </a:extLst>
              </p:cNvPr>
              <p:cNvSpPr/>
              <p:nvPr/>
            </p:nvSpPr>
            <p:spPr>
              <a:xfrm>
                <a:off x="1213813" y="2396579"/>
                <a:ext cx="1066800" cy="1023811"/>
              </a:xfrm>
              <a:prstGeom prst="ellipse">
                <a:avLst/>
              </a:prstGeom>
              <a:ln>
                <a:solidFill>
                  <a:srgbClr val="FF0000"/>
                </a:solid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9F8167C-5FB4-4C2E-AA18-EF040F70F2BC}"/>
                  </a:ext>
                </a:extLst>
              </p:cNvPr>
              <p:cNvSpPr/>
              <p:nvPr/>
            </p:nvSpPr>
            <p:spPr>
              <a:xfrm>
                <a:off x="1191504" y="4361071"/>
                <a:ext cx="1066800" cy="1023811"/>
              </a:xfrm>
              <a:prstGeom prst="ellipse">
                <a:avLst/>
              </a:prstGeom>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625B529-5627-4168-BAF0-13561AD3E252}"/>
                  </a:ext>
                </a:extLst>
              </p:cNvPr>
              <p:cNvSpPr txBox="1"/>
              <p:nvPr/>
            </p:nvSpPr>
            <p:spPr>
              <a:xfrm>
                <a:off x="1213812" y="1463129"/>
                <a:ext cx="1066800" cy="712189"/>
              </a:xfrm>
              <a:prstGeom prst="rect">
                <a:avLst/>
              </a:prstGeom>
              <a:noFill/>
              <a:effectLst/>
            </p:spPr>
            <p:txBody>
              <a:bodyPr wrap="square" rtlCol="0">
                <a:spAutoFit/>
              </a:bodyPr>
              <a:lstStyle/>
              <a:p>
                <a:pPr algn="ctr"/>
                <a:r>
                  <a:rPr lang="en-US" sz="1100" b="1" dirty="0">
                    <a:solidFill>
                      <a:schemeClr val="bg1"/>
                    </a:solidFill>
                  </a:rPr>
                  <a:t>Real Images</a:t>
                </a:r>
              </a:p>
            </p:txBody>
          </p:sp>
          <p:sp>
            <p:nvSpPr>
              <p:cNvPr id="11" name="Rectangle 10">
                <a:extLst>
                  <a:ext uri="{FF2B5EF4-FFF2-40B4-BE49-F238E27FC236}">
                    <a16:creationId xmlns:a16="http://schemas.microsoft.com/office/drawing/2014/main" id="{D2025124-A478-4746-A318-4236AA69415A}"/>
                  </a:ext>
                </a:extLst>
              </p:cNvPr>
              <p:cNvSpPr/>
              <p:nvPr/>
            </p:nvSpPr>
            <p:spPr>
              <a:xfrm>
                <a:off x="989975" y="1114425"/>
                <a:ext cx="1514475" cy="2495550"/>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48A0261-60F9-442C-8454-9B602555E140}"/>
                  </a:ext>
                </a:extLst>
              </p:cNvPr>
              <p:cNvSpPr/>
              <p:nvPr/>
            </p:nvSpPr>
            <p:spPr>
              <a:xfrm>
                <a:off x="4808018" y="4306238"/>
                <a:ext cx="1971675" cy="1133476"/>
              </a:xfrm>
              <a:prstGeom prst="roundRect">
                <a:avLst/>
              </a:prstGeom>
              <a:solidFill>
                <a:srgbClr val="92D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88253A2-2BA1-4848-9C96-6C48FAE76D1C}"/>
                  </a:ext>
                </a:extLst>
              </p:cNvPr>
              <p:cNvSpPr/>
              <p:nvPr/>
            </p:nvSpPr>
            <p:spPr>
              <a:xfrm>
                <a:off x="8823009" y="1207090"/>
                <a:ext cx="1971675" cy="1133475"/>
              </a:xfrm>
              <a:prstGeom prst="roundRect">
                <a:avLst/>
              </a:prstGeom>
              <a:solidFill>
                <a:srgbClr val="00B0F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4428D745-964C-459B-8473-22C4408054B3}"/>
                  </a:ext>
                </a:extLst>
              </p:cNvPr>
              <p:cNvCxnSpPr>
                <a:cxnSpLocks/>
                <a:stCxn id="10" idx="3"/>
                <a:endCxn id="61" idx="1"/>
              </p:cNvCxnSpPr>
              <p:nvPr/>
            </p:nvCxnSpPr>
            <p:spPr>
              <a:xfrm flipV="1">
                <a:off x="2280613" y="1808283"/>
                <a:ext cx="5283498" cy="10940"/>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sp>
            <p:nvSpPr>
              <p:cNvPr id="15" name="Arrow: Down 14">
                <a:extLst>
                  <a:ext uri="{FF2B5EF4-FFF2-40B4-BE49-F238E27FC236}">
                    <a16:creationId xmlns:a16="http://schemas.microsoft.com/office/drawing/2014/main" id="{81EBE89F-5C04-48E8-B785-69B4AF661289}"/>
                  </a:ext>
                </a:extLst>
              </p:cNvPr>
              <p:cNvSpPr/>
              <p:nvPr/>
            </p:nvSpPr>
            <p:spPr>
              <a:xfrm>
                <a:off x="1454632" y="3712583"/>
                <a:ext cx="546696" cy="584935"/>
              </a:xfrm>
              <a:prstGeom prst="downArrow">
                <a:avLst/>
              </a:prstGeom>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DCB588F-02BF-4B7F-8C95-7D2A8B2BF5E3}"/>
                  </a:ext>
                </a:extLst>
              </p:cNvPr>
              <p:cNvSpPr txBox="1"/>
              <p:nvPr/>
            </p:nvSpPr>
            <p:spPr>
              <a:xfrm>
                <a:off x="1213812" y="2564807"/>
                <a:ext cx="1066800" cy="712189"/>
              </a:xfrm>
              <a:prstGeom prst="rect">
                <a:avLst/>
              </a:prstGeom>
              <a:noFill/>
              <a:effectLst/>
            </p:spPr>
            <p:txBody>
              <a:bodyPr wrap="square" rtlCol="0">
                <a:spAutoFit/>
              </a:bodyPr>
              <a:lstStyle/>
              <a:p>
                <a:pPr algn="ctr"/>
                <a:r>
                  <a:rPr lang="en-US" sz="1100" b="1" dirty="0">
                    <a:solidFill>
                      <a:schemeClr val="bg1"/>
                    </a:solidFill>
                  </a:rPr>
                  <a:t>Class</a:t>
                </a:r>
              </a:p>
              <a:p>
                <a:pPr algn="ctr"/>
                <a:r>
                  <a:rPr lang="en-US" sz="1100" b="1" dirty="0">
                    <a:solidFill>
                      <a:schemeClr val="bg1"/>
                    </a:solidFill>
                  </a:rPr>
                  <a:t>Labels</a:t>
                </a:r>
              </a:p>
            </p:txBody>
          </p:sp>
          <p:sp>
            <p:nvSpPr>
              <p:cNvPr id="17" name="TextBox 16">
                <a:extLst>
                  <a:ext uri="{FF2B5EF4-FFF2-40B4-BE49-F238E27FC236}">
                    <a16:creationId xmlns:a16="http://schemas.microsoft.com/office/drawing/2014/main" id="{0E3E2A94-F732-41B9-8243-B6A4D49CBFE1}"/>
                  </a:ext>
                </a:extLst>
              </p:cNvPr>
              <p:cNvSpPr txBox="1"/>
              <p:nvPr/>
            </p:nvSpPr>
            <p:spPr>
              <a:xfrm>
                <a:off x="1186674" y="4541071"/>
                <a:ext cx="1066800" cy="737624"/>
              </a:xfrm>
              <a:prstGeom prst="rect">
                <a:avLst/>
              </a:prstGeom>
              <a:noFill/>
              <a:effectLst/>
            </p:spPr>
            <p:txBody>
              <a:bodyPr wrap="square" rtlCol="0">
                <a:spAutoFit/>
              </a:bodyPr>
              <a:lstStyle/>
              <a:p>
                <a:pPr algn="ctr"/>
                <a:r>
                  <a:rPr lang="en-US" sz="1100" b="1" dirty="0">
                    <a:solidFill>
                      <a:schemeClr val="bg1"/>
                    </a:solidFill>
                  </a:rPr>
                  <a:t>Latent</a:t>
                </a:r>
              </a:p>
              <a:p>
                <a:pPr algn="ctr"/>
                <a:r>
                  <a:rPr lang="en-US" sz="1100" b="1" dirty="0">
                    <a:solidFill>
                      <a:schemeClr val="bg1"/>
                    </a:solidFill>
                  </a:rPr>
                  <a:t>Space</a:t>
                </a:r>
              </a:p>
            </p:txBody>
          </p:sp>
          <p:cxnSp>
            <p:nvCxnSpPr>
              <p:cNvPr id="19" name="Straight Arrow Connector 18">
                <a:extLst>
                  <a:ext uri="{FF2B5EF4-FFF2-40B4-BE49-F238E27FC236}">
                    <a16:creationId xmlns:a16="http://schemas.microsoft.com/office/drawing/2014/main" id="{8C89134E-50BF-4D76-823F-BDACC91C7B9D}"/>
                  </a:ext>
                </a:extLst>
              </p:cNvPr>
              <p:cNvCxnSpPr>
                <a:cxnSpLocks/>
                <a:stCxn id="12" idx="3"/>
                <a:endCxn id="22" idx="2"/>
              </p:cNvCxnSpPr>
              <p:nvPr/>
            </p:nvCxnSpPr>
            <p:spPr>
              <a:xfrm>
                <a:off x="6779692" y="4872977"/>
                <a:ext cx="711857" cy="0"/>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9605B59-9044-4983-99EB-2F7B709A8D07}"/>
                  </a:ext>
                </a:extLst>
              </p:cNvPr>
              <p:cNvSpPr/>
              <p:nvPr/>
            </p:nvSpPr>
            <p:spPr>
              <a:xfrm>
                <a:off x="7491549" y="4361071"/>
                <a:ext cx="1066800" cy="1023811"/>
              </a:xfrm>
              <a:prstGeom prst="ellipse">
                <a:avLst/>
              </a:prstGeom>
              <a:noFill/>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C3D8C0A-78A0-4930-80AD-9A27FC8A4FE3}"/>
                  </a:ext>
                </a:extLst>
              </p:cNvPr>
              <p:cNvSpPr txBox="1"/>
              <p:nvPr/>
            </p:nvSpPr>
            <p:spPr>
              <a:xfrm>
                <a:off x="7511364" y="4516880"/>
                <a:ext cx="1066800" cy="712189"/>
              </a:xfrm>
              <a:prstGeom prst="rect">
                <a:avLst/>
              </a:prstGeom>
              <a:noFill/>
              <a:effectLst/>
            </p:spPr>
            <p:txBody>
              <a:bodyPr wrap="square" rtlCol="0">
                <a:spAutoFit/>
              </a:bodyPr>
              <a:lstStyle/>
              <a:p>
                <a:pPr algn="ctr"/>
                <a:r>
                  <a:rPr lang="en-US" sz="1100" b="1" dirty="0"/>
                  <a:t>Fake Images</a:t>
                </a:r>
              </a:p>
            </p:txBody>
          </p:sp>
          <p:cxnSp>
            <p:nvCxnSpPr>
              <p:cNvPr id="27" name="Connector: Elbow 26">
                <a:extLst>
                  <a:ext uri="{FF2B5EF4-FFF2-40B4-BE49-F238E27FC236}">
                    <a16:creationId xmlns:a16="http://schemas.microsoft.com/office/drawing/2014/main" id="{F6FC18EE-393D-4588-BD49-F21140B5DB43}"/>
                  </a:ext>
                </a:extLst>
              </p:cNvPr>
              <p:cNvCxnSpPr>
                <a:cxnSpLocks/>
                <a:stCxn id="16" idx="3"/>
              </p:cNvCxnSpPr>
              <p:nvPr/>
            </p:nvCxnSpPr>
            <p:spPr>
              <a:xfrm flipV="1">
                <a:off x="2280613" y="2159088"/>
                <a:ext cx="5283498" cy="761814"/>
              </a:xfrm>
              <a:prstGeom prst="bentConnector3">
                <a:avLst/>
              </a:pr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0E8065C-B638-428F-9930-D8DEA3070D04}"/>
                  </a:ext>
                </a:extLst>
              </p:cNvPr>
              <p:cNvSpPr txBox="1"/>
              <p:nvPr/>
            </p:nvSpPr>
            <p:spPr>
              <a:xfrm>
                <a:off x="4948732" y="4687323"/>
                <a:ext cx="1800948" cy="419683"/>
              </a:xfrm>
              <a:prstGeom prst="rect">
                <a:avLst/>
              </a:prstGeom>
              <a:noFill/>
            </p:spPr>
            <p:txBody>
              <a:bodyPr wrap="square" rtlCol="0">
                <a:spAutoFit/>
              </a:bodyPr>
              <a:lstStyle/>
              <a:p>
                <a:r>
                  <a:rPr lang="en-US" sz="1000" b="1" dirty="0"/>
                  <a:t>GENERATOR</a:t>
                </a:r>
                <a:endParaRPr lang="en-US" sz="1100" b="1" dirty="0"/>
              </a:p>
            </p:txBody>
          </p:sp>
          <p:sp>
            <p:nvSpPr>
              <p:cNvPr id="29" name="TextBox 28">
                <a:extLst>
                  <a:ext uri="{FF2B5EF4-FFF2-40B4-BE49-F238E27FC236}">
                    <a16:creationId xmlns:a16="http://schemas.microsoft.com/office/drawing/2014/main" id="{5C3AB861-B55E-4C1C-BB52-F6102B18067B}"/>
                  </a:ext>
                </a:extLst>
              </p:cNvPr>
              <p:cNvSpPr txBox="1"/>
              <p:nvPr/>
            </p:nvSpPr>
            <p:spPr>
              <a:xfrm>
                <a:off x="8823009" y="1621948"/>
                <a:ext cx="2321450" cy="381529"/>
              </a:xfrm>
              <a:prstGeom prst="rect">
                <a:avLst/>
              </a:prstGeom>
              <a:noFill/>
            </p:spPr>
            <p:txBody>
              <a:bodyPr wrap="square" rtlCol="0">
                <a:spAutoFit/>
              </a:bodyPr>
              <a:lstStyle/>
              <a:p>
                <a:r>
                  <a:rPr lang="en-US" sz="900" b="1" dirty="0"/>
                  <a:t>DISCRIMINATOR</a:t>
                </a:r>
                <a:endParaRPr lang="en-US" sz="1000" b="1" dirty="0"/>
              </a:p>
            </p:txBody>
          </p:sp>
          <p:sp>
            <p:nvSpPr>
              <p:cNvPr id="31" name="TextBox 30">
                <a:extLst>
                  <a:ext uri="{FF2B5EF4-FFF2-40B4-BE49-F238E27FC236}">
                    <a16:creationId xmlns:a16="http://schemas.microsoft.com/office/drawing/2014/main" id="{168CFEBE-7D15-4495-B23D-35E07F21F81C}"/>
                  </a:ext>
                </a:extLst>
              </p:cNvPr>
              <p:cNvSpPr txBox="1"/>
              <p:nvPr/>
            </p:nvSpPr>
            <p:spPr>
              <a:xfrm>
                <a:off x="553336" y="554848"/>
                <a:ext cx="2484410" cy="559577"/>
              </a:xfrm>
              <a:prstGeom prst="rect">
                <a:avLst/>
              </a:prstGeom>
              <a:noFill/>
            </p:spPr>
            <p:txBody>
              <a:bodyPr wrap="square" rtlCol="0">
                <a:spAutoFit/>
              </a:bodyPr>
              <a:lstStyle/>
              <a:p>
                <a:r>
                  <a:rPr lang="en-US" sz="1600" b="1" dirty="0"/>
                  <a:t>Original Data</a:t>
                </a:r>
              </a:p>
            </p:txBody>
          </p:sp>
          <p:sp>
            <p:nvSpPr>
              <p:cNvPr id="32" name="TextBox 31">
                <a:extLst>
                  <a:ext uri="{FF2B5EF4-FFF2-40B4-BE49-F238E27FC236}">
                    <a16:creationId xmlns:a16="http://schemas.microsoft.com/office/drawing/2014/main" id="{9064C268-5B6E-46D8-B348-089A32276442}"/>
                  </a:ext>
                </a:extLst>
              </p:cNvPr>
              <p:cNvSpPr txBox="1"/>
              <p:nvPr/>
            </p:nvSpPr>
            <p:spPr>
              <a:xfrm>
                <a:off x="478695" y="1542721"/>
                <a:ext cx="415466" cy="369331"/>
              </a:xfrm>
              <a:prstGeom prst="rect">
                <a:avLst/>
              </a:prstGeom>
              <a:noFill/>
            </p:spPr>
            <p:txBody>
              <a:bodyPr wrap="square" rtlCol="0">
                <a:spAutoFit/>
              </a:bodyPr>
              <a:lstStyle/>
              <a:p>
                <a:r>
                  <a:rPr lang="en-US" dirty="0"/>
                  <a:t>X</a:t>
                </a:r>
              </a:p>
            </p:txBody>
          </p:sp>
          <p:sp>
            <p:nvSpPr>
              <p:cNvPr id="33" name="TextBox 32">
                <a:extLst>
                  <a:ext uri="{FF2B5EF4-FFF2-40B4-BE49-F238E27FC236}">
                    <a16:creationId xmlns:a16="http://schemas.microsoft.com/office/drawing/2014/main" id="{C07BAC9F-65AA-49D9-BC62-E0400C57CD18}"/>
                  </a:ext>
                </a:extLst>
              </p:cNvPr>
              <p:cNvSpPr txBox="1"/>
              <p:nvPr/>
            </p:nvSpPr>
            <p:spPr>
              <a:xfrm>
                <a:off x="479306" y="2651836"/>
                <a:ext cx="415466" cy="369331"/>
              </a:xfrm>
              <a:prstGeom prst="rect">
                <a:avLst/>
              </a:prstGeom>
              <a:noFill/>
            </p:spPr>
            <p:txBody>
              <a:bodyPr wrap="square" rtlCol="0">
                <a:spAutoFit/>
              </a:bodyPr>
              <a:lstStyle/>
              <a:p>
                <a:r>
                  <a:rPr lang="en-US" dirty="0"/>
                  <a:t>y</a:t>
                </a:r>
              </a:p>
            </p:txBody>
          </p:sp>
        </p:grpSp>
        <p:sp>
          <p:nvSpPr>
            <p:cNvPr id="37" name="Rectangle 36">
              <a:extLst>
                <a:ext uri="{FF2B5EF4-FFF2-40B4-BE49-F238E27FC236}">
                  <a16:creationId xmlns:a16="http://schemas.microsoft.com/office/drawing/2014/main" id="{144AE8A6-2143-41DA-8F59-190EEA5F424F}"/>
                </a:ext>
              </a:extLst>
            </p:cNvPr>
            <p:cNvSpPr/>
            <p:nvPr/>
          </p:nvSpPr>
          <p:spPr>
            <a:xfrm>
              <a:off x="1875214" y="3362994"/>
              <a:ext cx="462502" cy="738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EA6F3F04-DF73-477C-A9E3-06C16BD3F15F}"/>
                </a:ext>
              </a:extLst>
            </p:cNvPr>
            <p:cNvCxnSpPr>
              <a:cxnSpLocks/>
              <a:endCxn id="37" idx="0"/>
            </p:cNvCxnSpPr>
            <p:nvPr/>
          </p:nvCxnSpPr>
          <p:spPr>
            <a:xfrm>
              <a:off x="2106465" y="2551232"/>
              <a:ext cx="0" cy="811762"/>
            </a:xfrm>
            <a:prstGeom prst="straightConnector1">
              <a:avLst/>
            </a:pr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431BE4A8-ED96-479B-BCD8-4774E1E8799A}"/>
                </a:ext>
              </a:extLst>
            </p:cNvPr>
            <p:cNvCxnSpPr>
              <a:cxnSpLocks/>
              <a:stCxn id="9" idx="6"/>
              <a:endCxn id="37" idx="1"/>
            </p:cNvCxnSpPr>
            <p:nvPr/>
          </p:nvCxnSpPr>
          <p:spPr>
            <a:xfrm>
              <a:off x="1322206" y="3732272"/>
              <a:ext cx="553008"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82E8FA5-CEB0-49CE-8652-24DC81228533}"/>
                </a:ext>
              </a:extLst>
            </p:cNvPr>
            <p:cNvCxnSpPr>
              <a:cxnSpLocks/>
              <a:stCxn id="37" idx="3"/>
              <a:endCxn id="12" idx="1"/>
            </p:cNvCxnSpPr>
            <p:nvPr/>
          </p:nvCxnSpPr>
          <p:spPr>
            <a:xfrm flipV="1">
              <a:off x="2337716" y="3732272"/>
              <a:ext cx="514812"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F2B8D9F0-E218-4273-BFA4-EA4CAF4B633B}"/>
                </a:ext>
              </a:extLst>
            </p:cNvPr>
            <p:cNvSpPr txBox="1"/>
            <p:nvPr/>
          </p:nvSpPr>
          <p:spPr>
            <a:xfrm>
              <a:off x="1749458" y="3601468"/>
              <a:ext cx="696014" cy="261610"/>
            </a:xfrm>
            <a:prstGeom prst="rect">
              <a:avLst/>
            </a:prstGeom>
            <a:noFill/>
            <a:effectLst/>
          </p:spPr>
          <p:txBody>
            <a:bodyPr wrap="square" rtlCol="0">
              <a:spAutoFit/>
            </a:bodyPr>
            <a:lstStyle/>
            <a:p>
              <a:pPr algn="ctr"/>
              <a:r>
                <a:rPr lang="en-US" sz="1100" b="1" i="1" dirty="0"/>
                <a:t>l</a:t>
              </a:r>
              <a:r>
                <a:rPr lang="en-US" sz="1100" b="1" dirty="0"/>
                <a:t>|y</a:t>
              </a:r>
            </a:p>
          </p:txBody>
        </p:sp>
        <p:sp>
          <p:nvSpPr>
            <p:cNvPr id="60" name="TextBox 59">
              <a:extLst>
                <a:ext uri="{FF2B5EF4-FFF2-40B4-BE49-F238E27FC236}">
                  <a16:creationId xmlns:a16="http://schemas.microsoft.com/office/drawing/2014/main" id="{2AF0DBC7-8CDC-49E9-B97D-F9BBA8ED6F78}"/>
                </a:ext>
              </a:extLst>
            </p:cNvPr>
            <p:cNvSpPr txBox="1"/>
            <p:nvPr/>
          </p:nvSpPr>
          <p:spPr>
            <a:xfrm>
              <a:off x="4599832" y="2745945"/>
              <a:ext cx="448418" cy="261610"/>
            </a:xfrm>
            <a:prstGeom prst="rect">
              <a:avLst/>
            </a:prstGeom>
            <a:noFill/>
          </p:spPr>
          <p:txBody>
            <a:bodyPr wrap="square" rtlCol="0">
              <a:spAutoFit/>
            </a:bodyPr>
            <a:lstStyle/>
            <a:p>
              <a:r>
                <a:rPr lang="en-US" sz="1100" b="1" i="1" dirty="0"/>
                <a:t>z|y</a:t>
              </a:r>
            </a:p>
          </p:txBody>
        </p:sp>
        <p:sp>
          <p:nvSpPr>
            <p:cNvPr id="61" name="Rectangle 60">
              <a:extLst>
                <a:ext uri="{FF2B5EF4-FFF2-40B4-BE49-F238E27FC236}">
                  <a16:creationId xmlns:a16="http://schemas.microsoft.com/office/drawing/2014/main" id="{A6C97331-B2C6-4054-843C-ABA890E7C43C}"/>
                </a:ext>
              </a:extLst>
            </p:cNvPr>
            <p:cNvSpPr/>
            <p:nvPr/>
          </p:nvSpPr>
          <p:spPr>
            <a:xfrm>
              <a:off x="4506718" y="1508799"/>
              <a:ext cx="462502" cy="73855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7" name="Straight Arrow Connector 66">
              <a:extLst>
                <a:ext uri="{FF2B5EF4-FFF2-40B4-BE49-F238E27FC236}">
                  <a16:creationId xmlns:a16="http://schemas.microsoft.com/office/drawing/2014/main" id="{E1F6D515-DC66-4B48-B5D1-AE69953D7400}"/>
                </a:ext>
              </a:extLst>
            </p:cNvPr>
            <p:cNvCxnSpPr>
              <a:stCxn id="22" idx="0"/>
              <a:endCxn id="65" idx="3"/>
            </p:cNvCxnSpPr>
            <p:nvPr/>
          </p:nvCxnSpPr>
          <p:spPr>
            <a:xfrm flipH="1" flipV="1">
              <a:off x="4782222" y="3108003"/>
              <a:ext cx="1089" cy="314558"/>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cxnSp>
          <p:nvCxnSpPr>
            <p:cNvPr id="70" name="Connector: Elbow 69">
              <a:extLst>
                <a:ext uri="{FF2B5EF4-FFF2-40B4-BE49-F238E27FC236}">
                  <a16:creationId xmlns:a16="http://schemas.microsoft.com/office/drawing/2014/main" id="{B7F89430-3143-49B8-89C9-63D261562BB0}"/>
                </a:ext>
              </a:extLst>
            </p:cNvPr>
            <p:cNvCxnSpPr>
              <a:endCxn id="65" idx="2"/>
            </p:cNvCxnSpPr>
            <p:nvPr/>
          </p:nvCxnSpPr>
          <p:spPr>
            <a:xfrm>
              <a:off x="2921156" y="2543719"/>
              <a:ext cx="1491788" cy="333033"/>
            </a:xfrm>
            <a:prstGeom prst="bentConnector3">
              <a:avLst>
                <a:gd name="adj1" fmla="val 623"/>
              </a:avLst>
            </a:pr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AA68EBE7-ED60-4F3A-BC83-B5EA2C8B3921}"/>
                </a:ext>
              </a:extLst>
            </p:cNvPr>
            <p:cNvCxnSpPr>
              <a:stCxn id="65" idx="0"/>
              <a:endCxn id="13" idx="2"/>
            </p:cNvCxnSpPr>
            <p:nvPr/>
          </p:nvCxnSpPr>
          <p:spPr>
            <a:xfrm flipV="1">
              <a:off x="5151501" y="2200118"/>
              <a:ext cx="702494" cy="676634"/>
            </a:xfrm>
            <a:prstGeom prst="bentConnector2">
              <a:avLst/>
            </a:prstGeom>
            <a:ln w="57150">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1034F0EC-D917-49E4-A096-F89672DED464}"/>
                </a:ext>
              </a:extLst>
            </p:cNvPr>
            <p:cNvCxnSpPr>
              <a:stCxn id="61" idx="3"/>
              <a:endCxn id="29" idx="1"/>
            </p:cNvCxnSpPr>
            <p:nvPr/>
          </p:nvCxnSpPr>
          <p:spPr>
            <a:xfrm>
              <a:off x="4969220" y="1878078"/>
              <a:ext cx="293081" cy="2680"/>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5FE8E836-69E6-4B98-88D7-6963D5B3679C}"/>
                </a:ext>
              </a:extLst>
            </p:cNvPr>
            <p:cNvSpPr txBox="1"/>
            <p:nvPr/>
          </p:nvSpPr>
          <p:spPr>
            <a:xfrm>
              <a:off x="4559102" y="1747273"/>
              <a:ext cx="448418" cy="261610"/>
            </a:xfrm>
            <a:prstGeom prst="rect">
              <a:avLst/>
            </a:prstGeom>
            <a:noFill/>
          </p:spPr>
          <p:txBody>
            <a:bodyPr wrap="square" rtlCol="0">
              <a:spAutoFit/>
            </a:bodyPr>
            <a:lstStyle/>
            <a:p>
              <a:r>
                <a:rPr lang="en-US" sz="1100" b="1" i="1" dirty="0"/>
                <a:t>x|y</a:t>
              </a:r>
            </a:p>
          </p:txBody>
        </p:sp>
      </p:grpSp>
    </p:spTree>
    <p:extLst>
      <p:ext uri="{BB962C8B-B14F-4D97-AF65-F5344CB8AC3E}">
        <p14:creationId xmlns:p14="http://schemas.microsoft.com/office/powerpoint/2010/main" val="335619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897F65-BEC6-4852-8453-1F7D5B5304EC}"/>
              </a:ext>
            </a:extLst>
          </p:cNvPr>
          <p:cNvPicPr>
            <a:picLocks noChangeAspect="1"/>
          </p:cNvPicPr>
          <p:nvPr/>
        </p:nvPicPr>
        <p:blipFill>
          <a:blip r:embed="rId2"/>
          <a:stretch>
            <a:fillRect/>
          </a:stretch>
        </p:blipFill>
        <p:spPr>
          <a:xfrm>
            <a:off x="1242060" y="280035"/>
            <a:ext cx="9525000" cy="5200650"/>
          </a:xfrm>
          <a:prstGeom prst="rect">
            <a:avLst/>
          </a:prstGeom>
        </p:spPr>
      </p:pic>
    </p:spTree>
    <p:extLst>
      <p:ext uri="{BB962C8B-B14F-4D97-AF65-F5344CB8AC3E}">
        <p14:creationId xmlns:p14="http://schemas.microsoft.com/office/powerpoint/2010/main" val="2019777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BA757B-C5D5-4475-AC74-FDEFB74179CB}"/>
              </a:ext>
            </a:extLst>
          </p:cNvPr>
          <p:cNvPicPr>
            <a:picLocks noChangeAspect="1"/>
          </p:cNvPicPr>
          <p:nvPr/>
        </p:nvPicPr>
        <p:blipFill>
          <a:blip r:embed="rId2"/>
          <a:stretch>
            <a:fillRect/>
          </a:stretch>
        </p:blipFill>
        <p:spPr>
          <a:xfrm>
            <a:off x="1333500" y="321373"/>
            <a:ext cx="9525000" cy="5191125"/>
          </a:xfrm>
          <a:prstGeom prst="rect">
            <a:avLst/>
          </a:prstGeom>
        </p:spPr>
      </p:pic>
    </p:spTree>
    <p:extLst>
      <p:ext uri="{BB962C8B-B14F-4D97-AF65-F5344CB8AC3E}">
        <p14:creationId xmlns:p14="http://schemas.microsoft.com/office/powerpoint/2010/main" val="153479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0AD0E-8D1A-4E0B-9CE2-EA4C477A83D6}"/>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Advantages Over Traditional GANs</a:t>
            </a:r>
          </a:p>
        </p:txBody>
      </p:sp>
      <p:sp>
        <p:nvSpPr>
          <p:cNvPr id="4" name="TextBox 3">
            <a:extLst>
              <a:ext uri="{FF2B5EF4-FFF2-40B4-BE49-F238E27FC236}">
                <a16:creationId xmlns:a16="http://schemas.microsoft.com/office/drawing/2014/main" id="{C6A42AEF-45F0-43AD-AEC8-8D9E536A15D5}"/>
              </a:ext>
            </a:extLst>
          </p:cNvPr>
          <p:cNvSpPr txBox="1"/>
          <p:nvPr/>
        </p:nvSpPr>
        <p:spPr>
          <a:xfrm>
            <a:off x="1122871" y="975587"/>
            <a:ext cx="5785450" cy="830997"/>
          </a:xfrm>
          <a:prstGeom prst="rect">
            <a:avLst/>
          </a:prstGeom>
          <a:noFill/>
        </p:spPr>
        <p:txBody>
          <a:bodyPr wrap="square" rtlCol="0">
            <a:spAutoFit/>
          </a:bodyPr>
          <a:lstStyle/>
          <a:p>
            <a:r>
              <a:rPr lang="en-US" sz="1600" dirty="0"/>
              <a:t>cGANs have </a:t>
            </a:r>
            <a:r>
              <a:rPr lang="en-US" sz="1600" b="1" dirty="0"/>
              <a:t>TWO</a:t>
            </a:r>
            <a:r>
              <a:rPr lang="en-US" sz="1600" dirty="0"/>
              <a:t> main advantages over traditional GANs</a:t>
            </a:r>
          </a:p>
          <a:p>
            <a:pPr marL="800100" lvl="1" indent="-342900">
              <a:buAutoNum type="arabicPeriod"/>
            </a:pPr>
            <a:r>
              <a:rPr lang="en-US" sz="1600" b="1" dirty="0"/>
              <a:t>Improve the overall GAN model</a:t>
            </a:r>
          </a:p>
          <a:p>
            <a:pPr marL="800100" lvl="1" indent="-342900">
              <a:buAutoNum type="arabicPeriod"/>
            </a:pPr>
            <a:r>
              <a:rPr lang="en-US" sz="1600" b="1" dirty="0"/>
              <a:t>Targeted Image Generation</a:t>
            </a:r>
          </a:p>
        </p:txBody>
      </p:sp>
      <p:sp>
        <p:nvSpPr>
          <p:cNvPr id="5" name="TextBox 4">
            <a:extLst>
              <a:ext uri="{FF2B5EF4-FFF2-40B4-BE49-F238E27FC236}">
                <a16:creationId xmlns:a16="http://schemas.microsoft.com/office/drawing/2014/main" id="{72F0562C-241A-4EDF-9555-C99898039C9A}"/>
              </a:ext>
            </a:extLst>
          </p:cNvPr>
          <p:cNvSpPr txBox="1"/>
          <p:nvPr/>
        </p:nvSpPr>
        <p:spPr>
          <a:xfrm>
            <a:off x="1122871" y="2087593"/>
            <a:ext cx="9867182" cy="3416320"/>
          </a:xfrm>
          <a:prstGeom prst="rect">
            <a:avLst/>
          </a:prstGeom>
          <a:noFill/>
        </p:spPr>
        <p:txBody>
          <a:bodyPr wrap="square" rtlCol="0">
            <a:spAutoFit/>
          </a:bodyPr>
          <a:lstStyle/>
          <a:p>
            <a:r>
              <a:rPr lang="en-US" dirty="0"/>
              <a:t>To start, by incorporating this additional information, cGAN provide several improvements:</a:t>
            </a:r>
          </a:p>
          <a:p>
            <a:pPr marL="742950" lvl="1" indent="-285750">
              <a:buFont typeface="Arial" panose="020B0604020202020204" pitchFamily="34" charset="0"/>
              <a:buChar char="•"/>
            </a:pPr>
            <a:r>
              <a:rPr lang="en-US" dirty="0"/>
              <a:t>More Stable Training</a:t>
            </a:r>
          </a:p>
          <a:p>
            <a:pPr marL="742950" lvl="1" indent="-285750">
              <a:buFont typeface="Arial" panose="020B0604020202020204" pitchFamily="34" charset="0"/>
              <a:buChar char="•"/>
            </a:pPr>
            <a:r>
              <a:rPr lang="en-US" dirty="0"/>
              <a:t>Faster Training and Convergence</a:t>
            </a:r>
          </a:p>
          <a:p>
            <a:pPr marL="742950" lvl="1" indent="-285750">
              <a:buFont typeface="Arial" panose="020B0604020202020204" pitchFamily="34" charset="0"/>
              <a:buChar char="•"/>
            </a:pPr>
            <a:r>
              <a:rPr lang="en-US" dirty="0"/>
              <a:t>Higher Quality Images</a:t>
            </a:r>
          </a:p>
          <a:p>
            <a:endParaRPr lang="en-US" dirty="0"/>
          </a:p>
          <a:p>
            <a:endParaRPr lang="en-US" dirty="0"/>
          </a:p>
          <a:p>
            <a:r>
              <a:rPr lang="en-US" dirty="0"/>
              <a:t>In addition, these class labels allow for </a:t>
            </a:r>
            <a:r>
              <a:rPr lang="en-US" b="1" dirty="0"/>
              <a:t>targeted image generation</a:t>
            </a:r>
            <a:r>
              <a:rPr lang="en-US" dirty="0"/>
              <a:t>, given a specific conditioning value, which is extremely useful in a variety of applications</a:t>
            </a:r>
          </a:p>
          <a:p>
            <a:pPr marL="742950" lvl="1" indent="-285750">
              <a:buFont typeface="Arial" panose="020B0604020202020204" pitchFamily="34" charset="0"/>
              <a:buChar char="•"/>
            </a:pPr>
            <a:r>
              <a:rPr lang="en-US" dirty="0"/>
              <a:t>Image to Image Translation</a:t>
            </a:r>
          </a:p>
          <a:p>
            <a:pPr marL="742950" lvl="1" indent="-285750">
              <a:buFont typeface="Arial" panose="020B0604020202020204" pitchFamily="34" charset="0"/>
              <a:buChar char="•"/>
            </a:pPr>
            <a:r>
              <a:rPr lang="en-US" dirty="0"/>
              <a:t>Targeted Image generation</a:t>
            </a:r>
          </a:p>
          <a:p>
            <a:pPr marL="742950" lvl="1" indent="-285750">
              <a:buFont typeface="Arial" panose="020B0604020202020204" pitchFamily="34" charset="0"/>
              <a:buChar char="•"/>
            </a:pPr>
            <a:r>
              <a:rPr lang="en-US" dirty="0"/>
              <a:t>Video Generation</a:t>
            </a:r>
          </a:p>
          <a:p>
            <a:pPr marL="742950" lvl="1" indent="-285750">
              <a:buFont typeface="Arial" panose="020B0604020202020204" pitchFamily="34" charset="0"/>
              <a:buChar char="•"/>
            </a:pPr>
            <a:r>
              <a:rPr lang="en-US" dirty="0"/>
              <a:t>Unbalanced Data Generation (If enough samples to learn distribution)</a:t>
            </a:r>
          </a:p>
        </p:txBody>
      </p:sp>
    </p:spTree>
    <p:extLst>
      <p:ext uri="{BB962C8B-B14F-4D97-AF65-F5344CB8AC3E}">
        <p14:creationId xmlns:p14="http://schemas.microsoft.com/office/powerpoint/2010/main" val="1289197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A2E19C2-1DA1-4C7C-8999-7AD747F8A31A}"/>
              </a:ext>
            </a:extLst>
          </p:cNvPr>
          <p:cNvGrpSpPr/>
          <p:nvPr/>
        </p:nvGrpSpPr>
        <p:grpSpPr>
          <a:xfrm>
            <a:off x="2831018" y="516420"/>
            <a:ext cx="8935787" cy="5015668"/>
            <a:chOff x="3887638" y="670681"/>
            <a:chExt cx="7310333" cy="4849900"/>
          </a:xfrm>
        </p:grpSpPr>
        <p:grpSp>
          <p:nvGrpSpPr>
            <p:cNvPr id="3" name="Group 2">
              <a:extLst>
                <a:ext uri="{FF2B5EF4-FFF2-40B4-BE49-F238E27FC236}">
                  <a16:creationId xmlns:a16="http://schemas.microsoft.com/office/drawing/2014/main" id="{9DDE32BB-CBB8-46D2-AE7E-01E839C40C54}"/>
                </a:ext>
              </a:extLst>
            </p:cNvPr>
            <p:cNvGrpSpPr/>
            <p:nvPr/>
          </p:nvGrpSpPr>
          <p:grpSpPr>
            <a:xfrm>
              <a:off x="3887638" y="670681"/>
              <a:ext cx="7236459" cy="4849900"/>
              <a:chOff x="6096000" y="739836"/>
              <a:chExt cx="7236459" cy="4849900"/>
            </a:xfrm>
          </p:grpSpPr>
          <p:pic>
            <p:nvPicPr>
              <p:cNvPr id="4" name="Picture 3">
                <a:extLst>
                  <a:ext uri="{FF2B5EF4-FFF2-40B4-BE49-F238E27FC236}">
                    <a16:creationId xmlns:a16="http://schemas.microsoft.com/office/drawing/2014/main" id="{FB1FB69B-CE9E-4E1B-B5E1-243F4768141A}"/>
                  </a:ext>
                </a:extLst>
              </p:cNvPr>
              <p:cNvPicPr>
                <a:picLocks noChangeAspect="1"/>
              </p:cNvPicPr>
              <p:nvPr/>
            </p:nvPicPr>
            <p:blipFill>
              <a:blip r:embed="rId2"/>
              <a:stretch>
                <a:fillRect/>
              </a:stretch>
            </p:blipFill>
            <p:spPr>
              <a:xfrm>
                <a:off x="6096000" y="739836"/>
                <a:ext cx="5961735" cy="4849900"/>
              </a:xfrm>
              <a:prstGeom prst="rect">
                <a:avLst/>
              </a:prstGeom>
            </p:spPr>
          </p:pic>
          <p:cxnSp>
            <p:nvCxnSpPr>
              <p:cNvPr id="5" name="Straight Arrow Connector 4">
                <a:extLst>
                  <a:ext uri="{FF2B5EF4-FFF2-40B4-BE49-F238E27FC236}">
                    <a16:creationId xmlns:a16="http://schemas.microsoft.com/office/drawing/2014/main" id="{1F9F860D-E85E-4B4B-8F86-AF19992C3916}"/>
                  </a:ext>
                </a:extLst>
              </p:cNvPr>
              <p:cNvCxnSpPr>
                <a:cxnSpLocks/>
                <a:stCxn id="7" idx="2"/>
                <a:endCxn id="6" idx="3"/>
              </p:cNvCxnSpPr>
              <p:nvPr/>
            </p:nvCxnSpPr>
            <p:spPr>
              <a:xfrm flipH="1">
                <a:off x="12004675" y="1619224"/>
                <a:ext cx="836270" cy="29352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3371442A-F7DB-405A-BAFB-EABECDAE5AAC}"/>
                  </a:ext>
                </a:extLst>
              </p:cNvPr>
              <p:cNvSpPr/>
              <p:nvPr/>
            </p:nvSpPr>
            <p:spPr>
              <a:xfrm>
                <a:off x="11326483" y="1580760"/>
                <a:ext cx="678192" cy="66396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EDCF09D-CAF0-46FC-8B0A-5ED2F5D02046}"/>
                  </a:ext>
                </a:extLst>
              </p:cNvPr>
              <p:cNvSpPr txBox="1"/>
              <p:nvPr/>
            </p:nvSpPr>
            <p:spPr>
              <a:xfrm>
                <a:off x="12349431" y="815691"/>
                <a:ext cx="983028" cy="803533"/>
              </a:xfrm>
              <a:prstGeom prst="rect">
                <a:avLst/>
              </a:prstGeom>
              <a:solidFill>
                <a:schemeClr val="bg1"/>
              </a:solidFill>
              <a:ln w="28575">
                <a:solidFill>
                  <a:srgbClr val="FF0000"/>
                </a:solidFill>
              </a:ln>
            </p:spPr>
            <p:txBody>
              <a:bodyPr wrap="square" rtlCol="0">
                <a:spAutoFit/>
              </a:bodyPr>
              <a:lstStyle/>
              <a:p>
                <a:pPr algn="ctr"/>
                <a:r>
                  <a:rPr lang="en-US" sz="1200" b="1" dirty="0">
                    <a:solidFill>
                      <a:srgbClr val="FF0000"/>
                    </a:solidFill>
                  </a:rPr>
                  <a:t>Ghosting</a:t>
                </a:r>
              </a:p>
              <a:p>
                <a:pPr algn="ctr"/>
                <a:r>
                  <a:rPr lang="en-US" sz="1200" b="1" dirty="0">
                    <a:solidFill>
                      <a:srgbClr val="FF0000"/>
                    </a:solidFill>
                  </a:rPr>
                  <a:t>Distortion </a:t>
                </a:r>
              </a:p>
              <a:p>
                <a:pPr algn="ctr"/>
                <a:r>
                  <a:rPr lang="en-US" sz="1200" b="1" dirty="0">
                    <a:solidFill>
                      <a:srgbClr val="FF0000"/>
                    </a:solidFill>
                  </a:rPr>
                  <a:t>Noise </a:t>
                </a:r>
              </a:p>
              <a:p>
                <a:pPr algn="ctr"/>
                <a:r>
                  <a:rPr lang="en-US" sz="1200" b="1" dirty="0">
                    <a:solidFill>
                      <a:srgbClr val="FF0000"/>
                    </a:solidFill>
                  </a:rPr>
                  <a:t>*Genderless</a:t>
                </a:r>
              </a:p>
            </p:txBody>
          </p:sp>
        </p:grpSp>
        <p:cxnSp>
          <p:nvCxnSpPr>
            <p:cNvPr id="8" name="Straight Arrow Connector 7">
              <a:extLst>
                <a:ext uri="{FF2B5EF4-FFF2-40B4-BE49-F238E27FC236}">
                  <a16:creationId xmlns:a16="http://schemas.microsoft.com/office/drawing/2014/main" id="{D3266AF9-0939-4601-AE58-DDEEBF049265}"/>
                </a:ext>
              </a:extLst>
            </p:cNvPr>
            <p:cNvCxnSpPr>
              <a:cxnSpLocks/>
              <a:stCxn id="10" idx="2"/>
              <a:endCxn id="9" idx="3"/>
            </p:cNvCxnSpPr>
            <p:nvPr/>
          </p:nvCxnSpPr>
          <p:spPr>
            <a:xfrm flipH="1">
              <a:off x="9796313" y="3880801"/>
              <a:ext cx="750744" cy="520519"/>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B10716D9-86A2-4391-A3E5-3C30A459E8CC}"/>
                </a:ext>
              </a:extLst>
            </p:cNvPr>
            <p:cNvSpPr/>
            <p:nvPr/>
          </p:nvSpPr>
          <p:spPr>
            <a:xfrm>
              <a:off x="9118121" y="4069337"/>
              <a:ext cx="678192" cy="663965"/>
            </a:xfrm>
            <a:prstGeom prst="rect">
              <a:avLst/>
            </a:prstGeom>
            <a:noFill/>
            <a:ln w="28575">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endParaRPr>
            </a:p>
          </p:txBody>
        </p:sp>
        <p:sp>
          <p:nvSpPr>
            <p:cNvPr id="10" name="TextBox 9">
              <a:extLst>
                <a:ext uri="{FF2B5EF4-FFF2-40B4-BE49-F238E27FC236}">
                  <a16:creationId xmlns:a16="http://schemas.microsoft.com/office/drawing/2014/main" id="{C61A0672-01B1-4205-B3B0-625DBF9D1548}"/>
                </a:ext>
              </a:extLst>
            </p:cNvPr>
            <p:cNvSpPr txBox="1"/>
            <p:nvPr/>
          </p:nvSpPr>
          <p:spPr>
            <a:xfrm>
              <a:off x="9896142" y="3434394"/>
              <a:ext cx="1301829" cy="446407"/>
            </a:xfrm>
            <a:prstGeom prst="rect">
              <a:avLst/>
            </a:prstGeom>
            <a:solidFill>
              <a:schemeClr val="bg1"/>
            </a:solidFill>
            <a:ln w="28575">
              <a:solidFill>
                <a:srgbClr val="0070C0"/>
              </a:solidFill>
            </a:ln>
          </p:spPr>
          <p:txBody>
            <a:bodyPr wrap="square" rtlCol="0">
              <a:spAutoFit/>
            </a:bodyPr>
            <a:lstStyle/>
            <a:p>
              <a:r>
                <a:rPr lang="en-US" sz="1200" b="1" dirty="0">
                  <a:solidFill>
                    <a:srgbClr val="0070C0"/>
                  </a:solidFill>
                </a:rPr>
                <a:t>Higher Quality</a:t>
              </a:r>
            </a:p>
            <a:p>
              <a:r>
                <a:rPr lang="en-US" sz="1200" b="1" dirty="0">
                  <a:solidFill>
                    <a:srgbClr val="0070C0"/>
                  </a:solidFill>
                </a:rPr>
                <a:t>Specific Gender (</a:t>
              </a:r>
              <a:r>
                <a:rPr lang="en-US" sz="1200" b="1" i="1" dirty="0">
                  <a:solidFill>
                    <a:srgbClr val="0070C0"/>
                  </a:solidFill>
                </a:rPr>
                <a:t>c</a:t>
              </a:r>
              <a:r>
                <a:rPr lang="en-US" sz="1200" b="1" dirty="0">
                  <a:solidFill>
                    <a:srgbClr val="0070C0"/>
                  </a:solidFill>
                </a:rPr>
                <a:t>)</a:t>
              </a:r>
            </a:p>
          </p:txBody>
        </p:sp>
      </p:grpSp>
      <p:sp>
        <p:nvSpPr>
          <p:cNvPr id="20" name="TextBox 19">
            <a:extLst>
              <a:ext uri="{FF2B5EF4-FFF2-40B4-BE49-F238E27FC236}">
                <a16:creationId xmlns:a16="http://schemas.microsoft.com/office/drawing/2014/main" id="{B3E04CDB-8668-4027-976C-F6C38131F36E}"/>
              </a:ext>
            </a:extLst>
          </p:cNvPr>
          <p:cNvSpPr txBox="1"/>
          <p:nvPr/>
        </p:nvSpPr>
        <p:spPr>
          <a:xfrm>
            <a:off x="1577075" y="1538583"/>
            <a:ext cx="802257" cy="369332"/>
          </a:xfrm>
          <a:prstGeom prst="rect">
            <a:avLst/>
          </a:prstGeom>
          <a:noFill/>
        </p:spPr>
        <p:txBody>
          <a:bodyPr wrap="square" rtlCol="0">
            <a:spAutoFit/>
          </a:bodyPr>
          <a:lstStyle/>
          <a:p>
            <a:r>
              <a:rPr lang="en-US" b="1" dirty="0"/>
              <a:t>GAN</a:t>
            </a:r>
          </a:p>
        </p:txBody>
      </p:sp>
      <p:sp>
        <p:nvSpPr>
          <p:cNvPr id="21" name="TextBox 20">
            <a:extLst>
              <a:ext uri="{FF2B5EF4-FFF2-40B4-BE49-F238E27FC236}">
                <a16:creationId xmlns:a16="http://schemas.microsoft.com/office/drawing/2014/main" id="{77C525ED-00CB-497B-B3C6-3B9299752F4B}"/>
              </a:ext>
            </a:extLst>
          </p:cNvPr>
          <p:cNvSpPr txBox="1"/>
          <p:nvPr/>
        </p:nvSpPr>
        <p:spPr>
          <a:xfrm>
            <a:off x="1220840" y="4189905"/>
            <a:ext cx="1388159" cy="369332"/>
          </a:xfrm>
          <a:prstGeom prst="rect">
            <a:avLst/>
          </a:prstGeom>
          <a:noFill/>
        </p:spPr>
        <p:txBody>
          <a:bodyPr wrap="square" rtlCol="0">
            <a:spAutoFit/>
          </a:bodyPr>
          <a:lstStyle/>
          <a:p>
            <a:r>
              <a:rPr lang="en-US" b="1" dirty="0"/>
              <a:t>cDCGAN</a:t>
            </a:r>
          </a:p>
        </p:txBody>
      </p:sp>
    </p:spTree>
    <p:extLst>
      <p:ext uri="{BB962C8B-B14F-4D97-AF65-F5344CB8AC3E}">
        <p14:creationId xmlns:p14="http://schemas.microsoft.com/office/powerpoint/2010/main" val="849558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0F4A48-FB58-43A5-98CB-DBD3C061A003}"/>
              </a:ext>
            </a:extLst>
          </p:cNvPr>
          <p:cNvSpPr txBox="1"/>
          <p:nvPr/>
        </p:nvSpPr>
        <p:spPr>
          <a:xfrm>
            <a:off x="310550" y="232913"/>
            <a:ext cx="8333117" cy="461665"/>
          </a:xfrm>
          <a:prstGeom prst="rect">
            <a:avLst/>
          </a:prstGeom>
          <a:noFill/>
        </p:spPr>
        <p:txBody>
          <a:bodyPr wrap="square" rtlCol="0">
            <a:spAutoFit/>
          </a:bodyPr>
          <a:lstStyle/>
          <a:p>
            <a:r>
              <a:rPr lang="en-US" sz="2400" b="1" dirty="0">
                <a:solidFill>
                  <a:schemeClr val="accent1"/>
                </a:solidFill>
              </a:rPr>
              <a:t>GANs and cGANs for Guaranteed Privacy Protection</a:t>
            </a:r>
          </a:p>
        </p:txBody>
      </p:sp>
      <p:sp>
        <p:nvSpPr>
          <p:cNvPr id="3" name="TextBox 2">
            <a:extLst>
              <a:ext uri="{FF2B5EF4-FFF2-40B4-BE49-F238E27FC236}">
                <a16:creationId xmlns:a16="http://schemas.microsoft.com/office/drawing/2014/main" id="{75236926-AAFE-4101-985B-22238BA2B9A4}"/>
              </a:ext>
            </a:extLst>
          </p:cNvPr>
          <p:cNvSpPr txBox="1"/>
          <p:nvPr/>
        </p:nvSpPr>
        <p:spPr>
          <a:xfrm>
            <a:off x="713232" y="896112"/>
            <a:ext cx="9027518" cy="4801314"/>
          </a:xfrm>
          <a:prstGeom prst="rect">
            <a:avLst/>
          </a:prstGeom>
          <a:noFill/>
        </p:spPr>
        <p:txBody>
          <a:bodyPr wrap="square" rtlCol="0">
            <a:spAutoFit/>
          </a:bodyPr>
          <a:lstStyle/>
          <a:p>
            <a:r>
              <a:rPr lang="en-US" dirty="0"/>
              <a:t>cGAN image generation for AM Thermal Processed, combined with existing ADDAM research can further develop effective anonymization techniques.</a:t>
            </a:r>
          </a:p>
          <a:p>
            <a:endParaRPr lang="en-US" dirty="0"/>
          </a:p>
          <a:p>
            <a:r>
              <a:rPr lang="en-US" dirty="0"/>
              <a:t>GANs are routinely used for synthetic image generation, which has a large overlap with data privacy research. Some examples:</a:t>
            </a:r>
          </a:p>
          <a:p>
            <a:endParaRPr lang="en-US" dirty="0"/>
          </a:p>
          <a:p>
            <a:r>
              <a:rPr lang="en-US" dirty="0"/>
              <a:t>1. Synthetic Medical Image Generation [3]</a:t>
            </a:r>
          </a:p>
          <a:p>
            <a:r>
              <a:rPr lang="en-US" dirty="0"/>
              <a:t>2. Synthetic Face Generation [4],[5]</a:t>
            </a:r>
          </a:p>
          <a:p>
            <a:r>
              <a:rPr lang="en-US" dirty="0"/>
              <a:t>3. Synthetic Tabular Data [6]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E469B96B-9246-4E1C-A42C-CF7FD9B40F0F}"/>
              </a:ext>
            </a:extLst>
          </p:cNvPr>
          <p:cNvSpPr/>
          <p:nvPr/>
        </p:nvSpPr>
        <p:spPr>
          <a:xfrm>
            <a:off x="8049083" y="3967981"/>
            <a:ext cx="1389888" cy="7863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GAN Model</a:t>
            </a:r>
          </a:p>
        </p:txBody>
      </p:sp>
      <p:grpSp>
        <p:nvGrpSpPr>
          <p:cNvPr id="12" name="Group 11">
            <a:extLst>
              <a:ext uri="{FF2B5EF4-FFF2-40B4-BE49-F238E27FC236}">
                <a16:creationId xmlns:a16="http://schemas.microsoft.com/office/drawing/2014/main" id="{7596DF7E-1D3B-4BBD-9903-CFA7E02EAFB2}"/>
              </a:ext>
            </a:extLst>
          </p:cNvPr>
          <p:cNvGrpSpPr/>
          <p:nvPr/>
        </p:nvGrpSpPr>
        <p:grpSpPr>
          <a:xfrm>
            <a:off x="4990426" y="3801277"/>
            <a:ext cx="2516881" cy="1223285"/>
            <a:chOff x="4359407" y="2768621"/>
            <a:chExt cx="4110988" cy="1773936"/>
          </a:xfrm>
        </p:grpSpPr>
        <p:pic>
          <p:nvPicPr>
            <p:cNvPr id="7" name="Picture 6">
              <a:extLst>
                <a:ext uri="{FF2B5EF4-FFF2-40B4-BE49-F238E27FC236}">
                  <a16:creationId xmlns:a16="http://schemas.microsoft.com/office/drawing/2014/main" id="{1C4A8F55-A118-45A8-B01F-DC96ECDF3672}"/>
                </a:ext>
              </a:extLst>
            </p:cNvPr>
            <p:cNvPicPr>
              <a:picLocks noChangeAspect="1"/>
            </p:cNvPicPr>
            <p:nvPr/>
          </p:nvPicPr>
          <p:blipFill rotWithShape="1">
            <a:blip r:embed="rId2"/>
            <a:srcRect t="26979" r="48311" b="52256"/>
            <a:stretch/>
          </p:blipFill>
          <p:spPr>
            <a:xfrm>
              <a:off x="4373882" y="2790621"/>
              <a:ext cx="2048256" cy="864966"/>
            </a:xfrm>
            <a:prstGeom prst="rect">
              <a:avLst/>
            </a:prstGeom>
          </p:spPr>
        </p:pic>
        <p:pic>
          <p:nvPicPr>
            <p:cNvPr id="9" name="Picture 8">
              <a:extLst>
                <a:ext uri="{FF2B5EF4-FFF2-40B4-BE49-F238E27FC236}">
                  <a16:creationId xmlns:a16="http://schemas.microsoft.com/office/drawing/2014/main" id="{C108D2B6-DE71-4387-964D-EC2B2D617829}"/>
                </a:ext>
              </a:extLst>
            </p:cNvPr>
            <p:cNvPicPr>
              <a:picLocks noChangeAspect="1"/>
            </p:cNvPicPr>
            <p:nvPr/>
          </p:nvPicPr>
          <p:blipFill rotWithShape="1">
            <a:blip r:embed="rId3"/>
            <a:srcRect l="2756" t="27730" r="48810" b="51406"/>
            <a:stretch/>
          </p:blipFill>
          <p:spPr>
            <a:xfrm>
              <a:off x="6422138" y="2768621"/>
              <a:ext cx="2048257" cy="886968"/>
            </a:xfrm>
            <a:prstGeom prst="rect">
              <a:avLst/>
            </a:prstGeom>
          </p:spPr>
        </p:pic>
        <p:pic>
          <p:nvPicPr>
            <p:cNvPr id="10" name="Picture 9">
              <a:extLst>
                <a:ext uri="{FF2B5EF4-FFF2-40B4-BE49-F238E27FC236}">
                  <a16:creationId xmlns:a16="http://schemas.microsoft.com/office/drawing/2014/main" id="{09DC72D6-49DF-4C0A-A419-03B477DDE169}"/>
                </a:ext>
              </a:extLst>
            </p:cNvPr>
            <p:cNvPicPr>
              <a:picLocks noChangeAspect="1"/>
            </p:cNvPicPr>
            <p:nvPr/>
          </p:nvPicPr>
          <p:blipFill rotWithShape="1">
            <a:blip r:embed="rId3"/>
            <a:srcRect l="2921" t="78922" r="48645" b="215"/>
            <a:stretch/>
          </p:blipFill>
          <p:spPr>
            <a:xfrm>
              <a:off x="6422137" y="3655589"/>
              <a:ext cx="2048257" cy="886968"/>
            </a:xfrm>
            <a:prstGeom prst="rect">
              <a:avLst/>
            </a:prstGeom>
          </p:spPr>
        </p:pic>
        <p:pic>
          <p:nvPicPr>
            <p:cNvPr id="11" name="Picture 10">
              <a:extLst>
                <a:ext uri="{FF2B5EF4-FFF2-40B4-BE49-F238E27FC236}">
                  <a16:creationId xmlns:a16="http://schemas.microsoft.com/office/drawing/2014/main" id="{53D3E2BF-6598-4429-925E-74B489108F4A}"/>
                </a:ext>
              </a:extLst>
            </p:cNvPr>
            <p:cNvPicPr>
              <a:picLocks noChangeAspect="1"/>
            </p:cNvPicPr>
            <p:nvPr/>
          </p:nvPicPr>
          <p:blipFill rotWithShape="1">
            <a:blip r:embed="rId2"/>
            <a:srcRect t="79235" r="48311"/>
            <a:stretch/>
          </p:blipFill>
          <p:spPr>
            <a:xfrm>
              <a:off x="4359407" y="3655588"/>
              <a:ext cx="2062731" cy="886968"/>
            </a:xfrm>
            <a:prstGeom prst="rect">
              <a:avLst/>
            </a:prstGeom>
          </p:spPr>
        </p:pic>
      </p:grpSp>
      <p:pic>
        <p:nvPicPr>
          <p:cNvPr id="14" name="Picture 13">
            <a:extLst>
              <a:ext uri="{FF2B5EF4-FFF2-40B4-BE49-F238E27FC236}">
                <a16:creationId xmlns:a16="http://schemas.microsoft.com/office/drawing/2014/main" id="{428589BD-6134-4F69-8B43-5F4A0B0A05E2}"/>
              </a:ext>
            </a:extLst>
          </p:cNvPr>
          <p:cNvPicPr>
            <a:picLocks noChangeAspect="1"/>
          </p:cNvPicPr>
          <p:nvPr/>
        </p:nvPicPr>
        <p:blipFill>
          <a:blip r:embed="rId4"/>
          <a:stretch>
            <a:fillRect/>
          </a:stretch>
        </p:blipFill>
        <p:spPr>
          <a:xfrm>
            <a:off x="10222985" y="3365774"/>
            <a:ext cx="522015" cy="2084251"/>
          </a:xfrm>
          <a:prstGeom prst="rect">
            <a:avLst/>
          </a:prstGeom>
        </p:spPr>
      </p:pic>
      <p:cxnSp>
        <p:nvCxnSpPr>
          <p:cNvPr id="16" name="Straight Arrow Connector 15">
            <a:extLst>
              <a:ext uri="{FF2B5EF4-FFF2-40B4-BE49-F238E27FC236}">
                <a16:creationId xmlns:a16="http://schemas.microsoft.com/office/drawing/2014/main" id="{8BF32000-4E91-4037-9A74-B64121A89EB8}"/>
              </a:ext>
            </a:extLst>
          </p:cNvPr>
          <p:cNvCxnSpPr>
            <a:stCxn id="4" idx="3"/>
          </p:cNvCxnSpPr>
          <p:nvPr/>
        </p:nvCxnSpPr>
        <p:spPr>
          <a:xfrm>
            <a:off x="9438971" y="4361173"/>
            <a:ext cx="6217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ight Brace 17">
            <a:extLst>
              <a:ext uri="{FF2B5EF4-FFF2-40B4-BE49-F238E27FC236}">
                <a16:creationId xmlns:a16="http://schemas.microsoft.com/office/drawing/2014/main" id="{0A828B41-B138-4B6E-821B-237A638ADB8B}"/>
              </a:ext>
            </a:extLst>
          </p:cNvPr>
          <p:cNvSpPr/>
          <p:nvPr/>
        </p:nvSpPr>
        <p:spPr>
          <a:xfrm>
            <a:off x="7315528" y="3666231"/>
            <a:ext cx="621792" cy="1481328"/>
          </a:xfrm>
          <a:prstGeom prst="rightBrace">
            <a:avLst>
              <a:gd name="adj1" fmla="val 8333"/>
              <a:gd name="adj2" fmla="val 4938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a16="http://schemas.microsoft.com/office/drawing/2014/main" id="{D2295D33-F24A-4B67-903F-9D94FB366ED7}"/>
              </a:ext>
            </a:extLst>
          </p:cNvPr>
          <p:cNvSpPr txBox="1"/>
          <p:nvPr/>
        </p:nvSpPr>
        <p:spPr>
          <a:xfrm>
            <a:off x="9268637" y="2838553"/>
            <a:ext cx="2381825" cy="523220"/>
          </a:xfrm>
          <a:prstGeom prst="rect">
            <a:avLst/>
          </a:prstGeom>
          <a:noFill/>
        </p:spPr>
        <p:txBody>
          <a:bodyPr wrap="square">
            <a:spAutoFit/>
          </a:bodyPr>
          <a:lstStyle/>
          <a:p>
            <a:r>
              <a:rPr lang="en-US" sz="1400" dirty="0"/>
              <a:t>Generates Synthetic Images to </a:t>
            </a:r>
            <a:r>
              <a:rPr lang="en-US" sz="1400" b="1" u="sng" dirty="0"/>
              <a:t>replace</a:t>
            </a:r>
            <a:r>
              <a:rPr lang="en-US" sz="1400" dirty="0"/>
              <a:t> original Images</a:t>
            </a:r>
          </a:p>
        </p:txBody>
      </p:sp>
      <p:sp>
        <p:nvSpPr>
          <p:cNvPr id="21" name="TextBox 20">
            <a:extLst>
              <a:ext uri="{FF2B5EF4-FFF2-40B4-BE49-F238E27FC236}">
                <a16:creationId xmlns:a16="http://schemas.microsoft.com/office/drawing/2014/main" id="{C37A37BA-0FA3-4E1F-B0EA-7499B453D906}"/>
              </a:ext>
            </a:extLst>
          </p:cNvPr>
          <p:cNvSpPr txBox="1"/>
          <p:nvPr/>
        </p:nvSpPr>
        <p:spPr>
          <a:xfrm>
            <a:off x="5062384" y="3307264"/>
            <a:ext cx="2381825" cy="523220"/>
          </a:xfrm>
          <a:prstGeom prst="rect">
            <a:avLst/>
          </a:prstGeom>
          <a:noFill/>
        </p:spPr>
        <p:txBody>
          <a:bodyPr wrap="square">
            <a:spAutoFit/>
          </a:bodyPr>
          <a:lstStyle/>
          <a:p>
            <a:pPr algn="ctr"/>
            <a:r>
              <a:rPr lang="en-US" sz="1400" dirty="0"/>
              <a:t>Original Image Distribution</a:t>
            </a:r>
          </a:p>
        </p:txBody>
      </p:sp>
      <p:sp>
        <p:nvSpPr>
          <p:cNvPr id="22" name="TextBox 21">
            <a:extLst>
              <a:ext uri="{FF2B5EF4-FFF2-40B4-BE49-F238E27FC236}">
                <a16:creationId xmlns:a16="http://schemas.microsoft.com/office/drawing/2014/main" id="{79225C98-A5F8-41B9-B950-1B769B148DA2}"/>
              </a:ext>
            </a:extLst>
          </p:cNvPr>
          <p:cNvSpPr txBox="1"/>
          <p:nvPr/>
        </p:nvSpPr>
        <p:spPr>
          <a:xfrm>
            <a:off x="8029562" y="5024562"/>
            <a:ext cx="1494869" cy="523220"/>
          </a:xfrm>
          <a:prstGeom prst="rect">
            <a:avLst/>
          </a:prstGeom>
          <a:noFill/>
        </p:spPr>
        <p:txBody>
          <a:bodyPr wrap="square">
            <a:spAutoFit/>
          </a:bodyPr>
          <a:lstStyle/>
          <a:p>
            <a:pPr algn="ctr"/>
            <a:r>
              <a:rPr lang="en-US" sz="1400" dirty="0"/>
              <a:t>Physical Feature</a:t>
            </a:r>
          </a:p>
          <a:p>
            <a:pPr algn="ctr"/>
            <a:r>
              <a:rPr lang="en-US" sz="1400" dirty="0"/>
              <a:t>Condition </a:t>
            </a:r>
          </a:p>
        </p:txBody>
      </p:sp>
      <p:sp>
        <p:nvSpPr>
          <p:cNvPr id="23" name="TextBox 22">
            <a:extLst>
              <a:ext uri="{FF2B5EF4-FFF2-40B4-BE49-F238E27FC236}">
                <a16:creationId xmlns:a16="http://schemas.microsoft.com/office/drawing/2014/main" id="{03570BD5-B146-4D4D-AC89-EC78CF56DBC6}"/>
              </a:ext>
            </a:extLst>
          </p:cNvPr>
          <p:cNvSpPr txBox="1"/>
          <p:nvPr/>
        </p:nvSpPr>
        <p:spPr>
          <a:xfrm>
            <a:off x="7996592" y="4747447"/>
            <a:ext cx="1494869" cy="400110"/>
          </a:xfrm>
          <a:prstGeom prst="rect">
            <a:avLst/>
          </a:prstGeom>
          <a:noFill/>
        </p:spPr>
        <p:txBody>
          <a:bodyPr wrap="square">
            <a:spAutoFit/>
          </a:bodyPr>
          <a:lstStyle/>
          <a:p>
            <a:pPr algn="ctr"/>
            <a:r>
              <a:rPr lang="en-US" sz="2000" b="1" dirty="0"/>
              <a:t>+</a:t>
            </a:r>
          </a:p>
        </p:txBody>
      </p:sp>
      <p:sp>
        <p:nvSpPr>
          <p:cNvPr id="24" name="TextBox 23">
            <a:extLst>
              <a:ext uri="{FF2B5EF4-FFF2-40B4-BE49-F238E27FC236}">
                <a16:creationId xmlns:a16="http://schemas.microsoft.com/office/drawing/2014/main" id="{93E724DC-8BBF-4F5A-B682-3919CABA4B95}"/>
              </a:ext>
            </a:extLst>
          </p:cNvPr>
          <p:cNvSpPr txBox="1"/>
          <p:nvPr/>
        </p:nvSpPr>
        <p:spPr>
          <a:xfrm>
            <a:off x="710773" y="3967682"/>
            <a:ext cx="4039226" cy="1200329"/>
          </a:xfrm>
          <a:prstGeom prst="rect">
            <a:avLst/>
          </a:prstGeom>
          <a:noFill/>
        </p:spPr>
        <p:txBody>
          <a:bodyPr wrap="square">
            <a:spAutoFit/>
          </a:bodyPr>
          <a:lstStyle/>
          <a:p>
            <a:r>
              <a:rPr lang="en-US" dirty="0"/>
              <a:t>This method of data privacy with GANs is not an optimal method to apply to AM Process Data Anonymization</a:t>
            </a:r>
          </a:p>
        </p:txBody>
      </p:sp>
      <p:sp>
        <p:nvSpPr>
          <p:cNvPr id="26" name="TextBox 25">
            <a:extLst>
              <a:ext uri="{FF2B5EF4-FFF2-40B4-BE49-F238E27FC236}">
                <a16:creationId xmlns:a16="http://schemas.microsoft.com/office/drawing/2014/main" id="{994F3519-F697-438F-BD2D-D5425C1F4EAD}"/>
              </a:ext>
            </a:extLst>
          </p:cNvPr>
          <p:cNvSpPr txBox="1"/>
          <p:nvPr/>
        </p:nvSpPr>
        <p:spPr>
          <a:xfrm>
            <a:off x="5695695" y="5452740"/>
            <a:ext cx="6096662" cy="307777"/>
          </a:xfrm>
          <a:prstGeom prst="rect">
            <a:avLst/>
          </a:prstGeom>
          <a:noFill/>
        </p:spPr>
        <p:txBody>
          <a:bodyPr wrap="square">
            <a:spAutoFit/>
          </a:bodyPr>
          <a:lstStyle/>
          <a:p>
            <a:pPr algn="ctr"/>
            <a:r>
              <a:rPr lang="en-US" sz="1400" dirty="0"/>
              <a:t>(Gender, Age, Race, Facial Hair, Glasses, etc.)</a:t>
            </a:r>
          </a:p>
        </p:txBody>
      </p:sp>
    </p:spTree>
    <p:extLst>
      <p:ext uri="{BB962C8B-B14F-4D97-AF65-F5344CB8AC3E}">
        <p14:creationId xmlns:p14="http://schemas.microsoft.com/office/powerpoint/2010/main" val="219631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0F4A48-FB58-43A5-98CB-DBD3C061A003}"/>
              </a:ext>
            </a:extLst>
          </p:cNvPr>
          <p:cNvSpPr txBox="1"/>
          <p:nvPr/>
        </p:nvSpPr>
        <p:spPr>
          <a:xfrm>
            <a:off x="310551" y="232913"/>
            <a:ext cx="7013276" cy="461665"/>
          </a:xfrm>
          <a:prstGeom prst="rect">
            <a:avLst/>
          </a:prstGeom>
          <a:noFill/>
        </p:spPr>
        <p:txBody>
          <a:bodyPr wrap="square" rtlCol="0">
            <a:spAutoFit/>
          </a:bodyPr>
          <a:lstStyle/>
          <a:p>
            <a:r>
              <a:rPr lang="en-US" sz="2400" b="1" dirty="0">
                <a:solidFill>
                  <a:schemeClr val="accent1"/>
                </a:solidFill>
              </a:rPr>
              <a:t>cGANs in AM</a:t>
            </a:r>
          </a:p>
        </p:txBody>
      </p:sp>
      <p:sp>
        <p:nvSpPr>
          <p:cNvPr id="4" name="TextBox 3">
            <a:extLst>
              <a:ext uri="{FF2B5EF4-FFF2-40B4-BE49-F238E27FC236}">
                <a16:creationId xmlns:a16="http://schemas.microsoft.com/office/drawing/2014/main" id="{FCCE5F1C-6038-4195-826C-B0F862BCF9F3}"/>
              </a:ext>
            </a:extLst>
          </p:cNvPr>
          <p:cNvSpPr txBox="1"/>
          <p:nvPr/>
        </p:nvSpPr>
        <p:spPr>
          <a:xfrm>
            <a:off x="578358" y="938707"/>
            <a:ext cx="10796778" cy="3693319"/>
          </a:xfrm>
          <a:prstGeom prst="rect">
            <a:avLst/>
          </a:prstGeom>
          <a:noFill/>
        </p:spPr>
        <p:txBody>
          <a:bodyPr wrap="square">
            <a:spAutoFit/>
          </a:bodyPr>
          <a:lstStyle/>
          <a:p>
            <a:r>
              <a:rPr lang="en-US" dirty="0"/>
              <a:t>Until recently, GANs have not been extensively used for AM application. A couple important publication to note are [7] and [8]</a:t>
            </a:r>
          </a:p>
          <a:p>
            <a:endParaRPr lang="en-US" dirty="0"/>
          </a:p>
          <a:p>
            <a:endParaRPr lang="en-US" dirty="0"/>
          </a:p>
          <a:p>
            <a:pPr marL="342900" indent="-342900">
              <a:buAutoNum type="arabicPeriod"/>
            </a:pPr>
            <a:r>
              <a:rPr lang="en-US" dirty="0"/>
              <a:t>The first [7] aims to use cGANs to predict and emulate thermal signatures for Laser Metal Deposition.  The Generated images are conditioned based on the layer of the melt pool. This enables the ability o have some early prediction of the later layer thermal signatures in the earlier layers. </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The second [8] aims to improve the contrast ratio of thermal images for image segmentation purposes. Essentially, leveraging the GAN model to aid in the reconstruction of the melt pool to develop more accurate segmentation maps. </a:t>
            </a:r>
          </a:p>
          <a:p>
            <a:endParaRPr lang="en-US" dirty="0"/>
          </a:p>
        </p:txBody>
      </p:sp>
    </p:spTree>
    <p:extLst>
      <p:ext uri="{BB962C8B-B14F-4D97-AF65-F5344CB8AC3E}">
        <p14:creationId xmlns:p14="http://schemas.microsoft.com/office/powerpoint/2010/main" val="3232669199"/>
      </p:ext>
    </p:extLst>
  </p:cSld>
  <p:clrMapOvr>
    <a:masterClrMapping/>
  </p:clrMapOvr>
</p:sld>
</file>

<file path=ppt/theme/theme1.xml><?xml version="1.0" encoding="utf-8"?>
<a:theme xmlns:a="http://schemas.openxmlformats.org/drawingml/2006/main" name="MSU_Maroon&amp;Grey">
  <a:themeElements>
    <a:clrScheme name="MSU Colors">
      <a:dk1>
        <a:srgbClr val="000000"/>
      </a:dk1>
      <a:lt1>
        <a:srgbClr val="FFFFFF"/>
      </a:lt1>
      <a:dk2>
        <a:srgbClr val="5D1724"/>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2814</TotalTime>
  <Words>1592</Words>
  <Application>Microsoft Office PowerPoint</Application>
  <PresentationFormat>Widescreen</PresentationFormat>
  <Paragraphs>192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Cambria Math</vt:lpstr>
      <vt:lpstr>Century Gothic</vt:lpstr>
      <vt:lpstr>Palatino Linotype</vt:lpstr>
      <vt:lpstr>MSU_Maroon&amp;Grey</vt:lpstr>
      <vt:lpstr>CGAN Application for AM Data Privacy Guarantees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Mississippi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Rowe</dc:creator>
  <cp:lastModifiedBy>Durant Fullington</cp:lastModifiedBy>
  <cp:revision>12</cp:revision>
  <dcterms:created xsi:type="dcterms:W3CDTF">2015-07-09T18:42:12Z</dcterms:created>
  <dcterms:modified xsi:type="dcterms:W3CDTF">2022-04-08T04:48:17Z</dcterms:modified>
</cp:coreProperties>
</file>